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notesSlides/notesSlide6.xml" ContentType="application/vnd.openxmlformats-officedocument.presentationml.notesSlide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3"/>
  </p:notesMasterIdLst>
  <p:sldIdLst>
    <p:sldId id="426" r:id="rId2"/>
    <p:sldId id="433" r:id="rId3"/>
    <p:sldId id="477" r:id="rId4"/>
    <p:sldId id="472" r:id="rId5"/>
    <p:sldId id="429" r:id="rId6"/>
    <p:sldId id="478" r:id="rId7"/>
    <p:sldId id="474" r:id="rId8"/>
    <p:sldId id="479" r:id="rId9"/>
    <p:sldId id="475" r:id="rId10"/>
    <p:sldId id="476" r:id="rId11"/>
    <p:sldId id="434" r:id="rId1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  <p:embeddedFont>
      <p:font typeface="Orly's Font 2" panose="020B0604020202020204" charset="0"/>
      <p:regular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acher" initials="T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895" autoAdjust="0"/>
  </p:normalViewPr>
  <p:slideViewPr>
    <p:cSldViewPr>
      <p:cViewPr varScale="1">
        <p:scale>
          <a:sx n="37" d="100"/>
          <a:sy n="37" d="100"/>
        </p:scale>
        <p:origin x="-78" y="-900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14:06.111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0 121 31,'0'0'36,"0"0"-17,0 0 0,0 0 2,0 0-1,0 0 3,0 0 0,0 0-1,0 0-5,0 0 0,0 0-1,0 0-3,0 0-2,0 0-2,0 0-1,0 0 0,0 0-4,0 0 2,0 0-4,3 0 0,-1 0 1,7 0 1,6-7 0,-3 4-3,2 1 0,0-4-2,3 1 3,4 0-2,0-2 0,8 4 0,-9-5 0,3 3-2,-5 3 2,-1-4-1,7 6-2,-1 0 2,-3-2 0,-3 2 0,-1 0-1,3 0 0,0 0 1,-5 0 0,3 0 0,-5 0 0,0 2 0,-1 6 1,-3-3 0,1 3 0,1 2 1,1 3-1,-6-5 2,2 5 0,-4-1 2,2 2-2,-3-1 4,-2 0 1,0 2-4,0 1 4,0 1-1,0 4-2,0 0 0,-10 2 1,-2 1-1,-2 1 1,-2 3-3,-1-4 0,-4 2 1,-5-6-2,-3 4 0,3-1-1,-5-5 0,-7 6 0,0-4-1,5 1 0,2-3 0,2-8 1,8-2 0,7-6-2,5-2-1,4 0 1,5 0-5,0 0-3,0 0 6,0 0-2,0 0 2,0 0 1,0 0 7,0 0 1,7 0-1,12-5-4,0 0 2,2 2 0,3 3 0,-7 0-3,4-2 0,-7 2 1,0-3-2,3 3 1,-7 0 0,7 0 2,-6 0-1,1 0-1,5 0 1,-5 0-2,6 0 2,-1 8-2,0-3 2,4 5 0,-4-4 0,4 7 0,-4-3 0,1 1-2,-6 1 2,-2-4 2,6 0-1,-5 5 2,0-3-2,5 5 3,-8-2-2,1-2-1,-4-1 0,2-4 3,-2 1-1,-2 4 2,1 4 0,-4-2 2,0-1 1,0 4 0,0-8 0,0 2-2,0 3-1,0-5 0,0 8-2,-10-6-1,1 5 1,-2-2-1,0 0-2,-7 0 1,6 0-1,-2-3 3,2 1 3,0-1-2,0-2-1,-2 0-3,-6-3 0,-1 0 0,4-5-1,-3 0 1,3 0-3,2 0 3,-3 0-1,-2 0-1,-3 0 0,-1 0 0,7 0-1,-1 0 1,4 0 0,2 0 0,-8 0-1,-1 0 1,7 0 1,-6 0 2,11 0-1,3 0 1,0 0 0,4 0-1,2 0 0,0 0 1,0 0-1,0 0 0,0 0 0,0 0 0,0 0-1,0 0-1,0 0-4,0 0-4,0 0-19,0 0-23,0 0-8,0-5-74</inkml:trace>
  <inkml:trace contextRef="#ctx0" brushRef="#br0" timeOffset="1852">798 83 87,'-4'5'25,"4"3"4,0-3 8,-3-5-7,3 2-9,0-2 0,0 0-4,0 3-2,0-3-3,0 5 0,0-5-1,0 5 0,14-5 2,5 5 1,3 1-5,4-4 0,0 1-1,4-3-3,2 7 1,0-7-2,0 0-4,-6 0 0,-8 0 1,4 0-1,-1 3-1,-4-3 2,2 0-1,-12 0 0,5 0 0,0 0 0,0 0 0,-1 0 0,-1 3 0,-8 2-1,3-5 4,-1 3-3,-1 7 3,0-4 3,-3 1-1,0 3 4,2 1-2,-2 4-1,0 3 0,0 5-2,0-4-2,0 9 0,0-5-1,0-2-1,0 7 3,-8 1-3,2 4 1,-3 6-1,3-3 0,-3 1 0,7 1-1,-1 1 2,1 5 0,2-1-1,0 2 0,0-4 0,0-5-1,0-2 2,0-1-1,0-2 3,0-2-1,0 2 1,0-3 0,0 0-1,0-4 3,0-6-8,0 0 6,0-7-3,0-4 1,0-4-1,0-3 0,0 0-6,0 0-8,0 0-18,0 0-18,-7-5-25,7-18-45</inkml:trace>
  <inkml:trace contextRef="#ctx0" brushRef="#br0" timeOffset="2767">1842 39 61,'3'0'39,"-3"0"7,2 0 0,1 0-1,-3 3-4,4 10-8,-2 2-6,1 8-4,-3 0-1,0 14-9,0-1-1,0 5-2,5 6 1,-1-1-8,1 0 1,-5 12 0,3-12-3,-3-2 1,4 0-1,-1 0 0,-1 3 1,1-4 1,3-1-1,-6-6-4,3-5 4,-3-6-2,0-12 0,0-5-2,3-5 2,-3 0 0,0-1-2,0 6 0,0-5 0,0 2-1,0-3 0,0 4-1,0-4-3,0-2-8,0 0-4,0 0-13,0 0-11,0 0 1,0 0-16,0 0-13,0 0-35</inkml:trace>
  <inkml:trace contextRef="#ctx0" brushRef="#br0" timeOffset="3359">1684 313 68,'0'0'49,"0"0"11,0 0-2,6 8-13,9 2-16,-6 3-8,5 0 12,1 2-5,-1-4-9,0 2 2,-4 2 0,1 1-9,9-6 3,-4-2-3,1-1-5,6-2-2,-1 6 0,6-6-1,1 0-3,-3-3 0,-3-2 0,0 3-1,0-3 2,1 0-2,-3 0 1,-2 0-1,-4 0-1,-6 0 2,-4 0-1,1 0 2,-6 0-2,6 0 0,-2 0-3,1 0 2,-3 0-3,2 3-6,-4-3-18,0 0-30,0 0-23,3 0-16,0 0-46</inkml:trace>
  <inkml:trace contextRef="#ctx0" brushRef="#br0" timeOffset="3952">2583 0 114,'0'26'71,"4"-5"-33,-4 2-3,0 3-13,0 5-1,0 3-3,0-1-5,0 0-6,0-4-2,0 5-1,0-3 0,-9-6-1,0 12 2,4-4-2,1 1-1,-4-4-3,1-3 4,2-1-1,3-8-2,2 5 1,0-10 0,0-6-1,0-2 2,0-2 4,5 0 1,7 4-2,5-4 1,13 0 0,-2-3-4,10 0 3,0 0 3,-6 0-4,0 0 0,2 0 5,-4 0-1,-4 0-3,1 0-1,-8 0-2,2 0-2,-4 0 1,-3-6-1,-4 6 0,-4 0-2,-1 0-1,-2 0-4,-3 0-6,0 0-6,0 0-5,0 0-8,0 0-5,0 0-6,0 0-12,0 0-35,0-13-39</inkml:trace>
  <inkml:trace contextRef="#ctx0" brushRef="#br0" timeOffset="4551">2974 158 73,'0'0'70,"0"0"-30,0 0 5,-6 3 7,6 20-21,0 8 6,0-3-6,0 11 2,0 5-5,0 5-13,0 5-5,0-5 0,0 1-5,0-2-2,0 2-1,0 6 1,0-7-2,0 1 1,0-7-3,0-9 3,0 0-1,0-6-2,0-5 1,0-10-1,-3-2-3,3-9-2,0 3-6,0-5-2,0 0-10,0 0-7,-3 0-4,-1 0-4,4 0 1,-2 0-5,2 0-34,0 0-30</inkml:trace>
  <inkml:trace contextRef="#ctx0" brushRef="#br0" timeOffset="5152">4004 47 132,'-6'5'66,"1"5"-31,-2-7 1,4 5-8,1-8-14,-5 0-2,2 2 3,-9 1-5,-7 5-3,-8-1 1,-4-4-7,2 7 0,-4-5-1,-6-2 0,10 2-1,5-3 0,-5-2-2,3 0-5,-1 3-3,8-3 5,4 0 3,8 0-3,6 0 4,1 0 2,2 0 0,0 0 2,0 0 3,0 0-2,0 0 2,0 0-2,0 0 0,0 0-1,0 0 1,0 0 0,0 0-2,0 0 0,0 0-1,0 3 2,0-1-2,0 3 3,-4 11 1,1 8 5,-2 4 1,-2 3 0,2-3-2,-1 9 2,3-4-4,-2 0-1,5-7-1,0-2-1,0-1-2,0-5 1,0-5-2,0-1 0,0-12-1,0 0-1,0 0-2,0 0-1,0 0-4,0 0-1,0 0-4,2-5 2,13-5 0,-1-3 8,-2 6 0,5 4 4,4 0 2,2 1-4,-3 2 4,-4-3-2,-2 3 0,3 0 0,0 0 3,-1 0-4,1 0 2,0 0 0,1 0 1,2 0-2,-2 0 2,-4 0 4,-6 8-1,4 5-2,-3 5 2,0 0 0,-1-2 3,-1 2 0,-2-3-2,1 1-4,-3 7 2,2-3-3,-1 1 1,-4-2 4,3-1 5,-3 0 1,0 2-2,0 1-4,0 8 2,0-9-1,0 1-2,-15-6 2,4-2 0,-4 0 6,-3-3-9,1 3 0,-12-2-2,-4-1 0,-2 1-1,4-4 0,-2 3-1,-4-2 0,0-3 0,1-2-1,8-3-1,-5 0 0,1 0-1,12 0 0,3 0 2,2-3-3,3-4 3,-2-1-3,7 3 1,7 2 2,0 1 1,0 2-2,0 0-4,0 0-2,-2-3-2,2 3-13,0 0-8,0 0-27,0 0-8,0 0 6,12-8-64</inkml:trace>
  <inkml:trace contextRef="#ctx0" brushRef="#br0" timeOffset="6412">4449 473 83,'2'0'50,"2"0"0,-4 0 8,3 0-5,-3 2-15,3 6 8,-1 0-1,-2-3-6,7-2-14,1 7-1,1-7-10,0 2-3,3-2-3,2-3-4,6 0 0,1 0-1,2 0-3,6 2 1,0 4 1,3-6-3,0 0-3,-6 0-3,4 0 5,-4 0 0,-6 0-3,-2 0-2,-4 0 1,-9 0-6,-2 0-3,1 0-1,-4 0-7,0 0-1,0 0 2,0 0-4,0 0-12,0 0-23,0 0-37,0 0-43</inkml:trace>
  <inkml:trace contextRef="#ctx0" brushRef="#br0" timeOffset="7034">4577 834 99,'6'0'45,"0"0"-4,-1 0 8,7 0-18,-3 0-9,0 0-5,-1 0 1,4 0-1,2 0 3,2 6-6,-6-6 1,2 2 0,4 1 3,-2-3-4,6 3-2,3-3-2,-2 0 2,1 2 3,2 1-4,2 0-4,4-1-2,-8 1-3,4-3-1,-7 2 1,-8-2-1,-3 3 0,-4-3 0,-4 0-1,0 0-1,0 3-9,0-3-25,0 0-33,0 0-27,0 0-30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19:48.447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10 132 44,'-3'-3'30,"-1"-4"4,4 7 3,0 0-9,0-3 4,0 3 3,-2 0-3,2 0-5,0 0-4,0 0-4,0 0 0,0 0-7,0 0 2,0-2-4,0-1-4,0 3 0,0 0 2,0-5-4,0-3-2,6-2-4,2-6 2,10 5-2,8-4-4,0 5 1,3-4 2,7 4-2,-3 2-2,9 5 0,-13 1 0,-3 2 2,-6 0-1,-8 0-2,-3 0-1,-7 8 4,7 5-3,-6 0 6,-3 3-1,0 1-1,0 2-1,0-1 2,0 3 3,0-6 3,-3 4-1,-20 2-1,-3-6 1,2 6-4,2-3 2,1-2-6,-5 2 4,5-2-3,2-3 4,4-3-5,3-2-1,8-6-3,2 1-1,2-3-2,0 0-12,0 0-5,2 0 1,8 0 31,4 0-1,4 0-1,2 0-2,6 0-1,0 0 2,0 0-4,0 0 4,-2 0-1,-3 0 1,-4 0 1,0 0 0,9 0 0,-5 5-3,0 1 2,-9 4-4,-5-4-5,3 4 7,-10 3 2,5 2 2,-5 4 1,0 1 1,0-2 0,0 1 2,0-1 0,0 0-1,0-5 2,0 3 1,0 0-3,-15-1 5,-2 3-6,0 1 1,-1-1 1,4 2-2,-1 2-1,-2-4 7,-13-3-6,4-2 2,0-2-3,3-6 5,6 0-1,-4-2-1,-6 0-1,8-1 0,-2-2 3,1 0-4,2 0-2,-2 0 3,0-2-4,12-9-3,-1 1-2,-1-4 2,8 1-3,2 3-8,0 5 1,0-3-16,0 8-34,0-2-51</inkml:trace>
  <inkml:trace contextRef="#ctx0" brushRef="#br0" timeOffset="1209">812 273 68,'-17'0'11,"3"2"4,7 1-10,4 5-2,-2 2 4,-1 3 2,1 5-1,-5 1 4,8-1-10,-5 0 1,5-2 1,2 5 2,0-3-2,0 3 1,0 2 2,0-2-7,0 3 1,0-4 4,0 1-2,0 0 1,2 0-2,10-3-3,6 3 4,-10-6-1,6-2 1,2-2 2,-1-4-3,-1 1 1,9 1-1,0-4 2,0-3-3,3-2 0,-2 0 0,-1 0 0,3 0-2,3-7 0,0-7 0,1 1-3,-4-2 2,-2-3-1,2-1-2,0-2 5,-4-2 0,8 2 1,-10-2-1,-2 2 4,2 2 0,-11 1 1,-4 0-5,2 2 2,-5-2 2,3 0-4,-5 3 1,0-4 4,0 9-4,0-3-4,0 3 6,-5 2-4,-4-3 8,-5 0-6,-3 4 2,2-4-5,-3 4 2,-2-1 0,-3 0 0,2 5-4,-5 1 2,0 2-1,4 0 1,1 0-4,0 0 3,-1 0-5,3 0 5,2 0 1,3 5 1,2-2 2,0 2-1,6-2 0,1-1 0,-1 1 0,2-3 0,-10 0-7,-3 2 7,3 1-3,-7 2-1,4 3 4,2 4 1,-3 2-2,10 2 1,-3-4 1,-1 1-2,3-2 1,-6 2 0,10-2-3,-2-4-1,5-4-2,2-1-8,0-2-13,0 0-21</inkml:trace>
  <inkml:trace contextRef="#ctx0" brushRef="#br0" timeOffset="2348">1946 119 33,'-5'0'55,"2"3"-57,3-3 8,0 2-5,0 3 14,0 6 4,0 2-8,0 5-3,0 3 11,0 3-11,0 4 8,0 1-2,0 2-2,6 3 2,3-6-2,-4 4-2,4-4-4,-4 1 2,-1 0-5,-4-6 0,0-2 2,0 0-5,0-8 2,0 0-2,0-5 0,0-3 0,0 0-1,0-5-6,0 0-8,0 0-19,0 3-40,0 2-47</inkml:trace>
  <inkml:trace contextRef="#ctx0" brushRef="#br0" timeOffset="2910">1766 406 85,'0'-3'14,"0"1"19,0 2 18,9-3-13,5-3-19,10 4-1,2-4 0,15 1-6,-1-2 3,7-4-14,3 1 13,-1-3-22,1 5 22,-7-3-14,-11 4-4,-6 4 9,-11-2-7,-9 5-8,-4 0-1,-2-3-9,0 3-40,0 0-66</inkml:trace>
  <inkml:trace contextRef="#ctx0" brushRef="#br0" timeOffset="3368">2619 67 113,'0'0'8,"0"0"5,0 0-3,0 0-2,0 8 9,0 8-2,0 4-3,0 6 2,0-5-3,0 8 6,0-3-2,-6 5-3,3-2-5,-6-1-3,6-2-3,1-4 0,2-7 1,0-5-4,0-5 2,0-2 9,0 2-1,0-2-5,11 2 3,4-2-6,2 2 9,9-2-6,7-1 3,10-2-4,4 0-2,5 0 1,-2 0 1,-10-2-3,-5-9 0,-8 0 2,-1 6-1,-7-2-1,-10 1 0,3 4-3,-9-8-10,-1 5-16,8-6-21,-5 3-34,-5 5-6</inkml:trace>
  <inkml:trace contextRef="#ctx0" brushRef="#br0" timeOffset="3937">2954 75 50,'-4'0'26,"4"0"-10,-3 0 12,3 0 22,0 5 0,0 16-16,-2 5 2,2 5-16,0 5-7,0 9 1,0 2-7,-3-3-2,-1 3 3,1 0-10,3-5 4,0-1 1,-2-2-2,-1-5 10,3 0-6,-2-5-5,2-9-1,0-4 3,0-8-3,0-3 1,0-5 0,0 0-2,0 0-6,0 0-17,0 0-36,0 0-111</inkml:trace>
  <inkml:trace contextRef="#ctx0" brushRef="#br0" timeOffset="4457">3483 158 143,'-18'3'-2,"10"2"6,1 3 20,-10 7 3,0 6-13,-6 5-10,4 3 10,5 2 2,2 0-7,4 1-8,-1-1 5,4 3-5,-4-3 8,6 8-9,-1-5 0,4 0 1,0-3 0,0-2 3,0 0-3,10-6 3,4-5-5,4 1 11,-1-9-5,12 0 3,9 5-5,2-7-1,7-5-2,6-3 3,2 0-5,-6 0 3,1 0-1,-12-5 0,-3-13-1,-4 0 4,5-4 0,-8-3-1,-4-1 0,-4-8 1,-2 5 1,-4-5-4,-11 3 7,-3 2-3,0 3-3,0 0 1,0 3-4,-15 2-2,1-3-5,-7 1 3,4 2 9,0 3-5,-9 5 0,3-3 6,-6 6-7,-1-8 1,6 5 3,5 0-6,-5 2-3,7 6 8,3 0-7,-7-1-1,4 4 6,-4-1 1,4 1-1,-4 2 1,1 0 1,2 0-2,4 0 2,2 0 0,0 0-1,0 0 0,1 5 1,0 10-5,0 4-10,7-3-35,1 1-92</inkml:trace>
  <inkml:trace contextRef="#ctx0" brushRef="#br0" timeOffset="5528">4349 356 35,'0'-2'177,"-2"-3"-161,-1-3 33,3 5-16,0 3-15,0 0 9,0 0-12,0-3-2,0 3 3,0 0-5,0 0 1,8-2 2,15-4-11,10-2 1,1 1 1,4 2-7,2-1 1,5-1 0,-7 2 0,-10-1-1,1 1 0,-5 5-5,-7 0 1,-6-3-9,-4 3-19,-7-2-18,0 2-40,0 0-62</inkml:trace>
  <inkml:trace contextRef="#ctx0" brushRef="#br0" timeOffset="6128">4259 591 60,'0'0'25,"7"0"7,-5 0 0,1 0-10,-1 0-1,-2 0-1,10 0 8,-1 0-7,-1 0 0,3 0 1,1 0-4,2 0-8,1 0 3,6 0-4,2 0-4,6 0-3,0-3-2,-3 1 0,4-1 2,-1-3-2,-3 1 1,-3 0-1,0 2 1,-5 1-1,1 2 2,0-3-2,0 0-2,0 1 2,-2-1-1,-3 1 2,-5-1-1,-4 3 0,-5 0-1,0 0 2,0 0-1,0 0 0,0 0 0,0 0-2,0 0-2,0-2-5,0 2-8,0 0-27,0 0-88</inkml:trace>
  <inkml:trace contextRef="#ctx0" brushRef="#br0" timeOffset="7711">5251 249 132,'-3'-7'36,"-3"-4"7,0 1 4,6 10-20,0 0-3,0 0-6,0 0-1,0-3 0,0 3 1,0 0-3,0 0-5,0 0-3,0 0-7,0 0 0,10-2 14,7-1-17,6-3 6,6-1-2,4-1 4,7 3-7,1-3-2,-1 5 9,1-2-4,-6 3-7,3 2 7,-7-3 2,-7 1-9,-6-1 5,-8 3 2,-6 0-4,-1 0 2,-3 0 2,3 0-5,-3 0-2,0 0 3,0 0-7,0 0 4,0 0-2,0 0-2,0 0 14,0 5 2,-6 13-3,-8 8 3,5 6-2,-3 1-1,0 1-1,3 6-2,1-5 1,2 7 2,-2 0-1,-1-1-1,2-1 3,5-3-3,2-4 3,0-1-2,0-9-3,-3-8 2,0-2 0,3-7-1,0-3 0,0 2 0,0-5-1,0 0 1,-2 0-1,2 2-1,0 1-4,0-3-4,0 0-7,0 0-9,0 0-6,0 5-32,0 3-63</inkml:trace>
  <inkml:trace contextRef="#ctx0" brushRef="#br0" timeOffset="8498">6091 205 69,'0'0'63,"-5"5"-62,-4-5 18,9 6 2,0-1-5,-8 5 4,-1 3-2,0 2 0,3-1-9,0 4 6,1 0 4,-7 0-12,3 4 1,-3-2 0,4-2-4,-1 6-2,4 2 4,-4-3-6,3 3 1,6 0-2,0 1 2,0-2 6,0 2-8,0-4 2,0-3 2,8-3 0,4 1 0,2-3-2,1 1 5,3 0-1,-1-3 3,4 2-1,5-5-2,8-4-4,16-1 3,2-5-3,-2 0 0,2 0-1,-5 0 2,-4 0-3,1-8 6,-3-3-5,-6-1 4,-1-4-1,-1-8 1,-7-7-4,0 2 4,-2-4-7,-5-1 5,2 3-2,-9-3 2,-7 5 0,-2 3-5,-3 5 4,0 1-5,0 4 0,0 0-1,-12 3 4,1-2 0,-4 2 0,-2-1 1,-7 2 0,5-4 1,-7 8 1,2-5-1,1 2 1,-1 4-2,4-3-3,-3 2 4,-1 0-2,10 0 0,-7 3 2,4 2-3,-4-5 1,-1 6 1,1-1 0,-2 0 0,3 3 0,-1-2-2,7 2 0,-3 0 2,1 0 0,-1 0 0,-7 0 2,8 0-2,4 0-2,-3 0 6,6 2-5,-5 4 1,-3 1 1,2-1-2,0-1 2,7 3-2,8-3 1,-4 0-3,1 1 6,1-1-3,-3-3 1,-5 3-2,1 3 1,1-3 1,-1 1-1,-2 2-1,5 0-2,0-3-1,1-3 0,5 1 1,0-1-2,0 4 0,0-1-5,0-3-2,0 3-32,0-2-48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20:45.987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0 47 73,'-2'0'27,"2"0"9,0 0-1,-4 0-7,4 0-5,0 0-2,0 0-4,0 0 0,0 0-3,0 0 0,0 0-2,0 0 1,0 0 2,0 0-1,0 0-4,0 0 0,0 0-1,0 0 0,0 0-2,0 0-2,0 0-3,0 0-2,0 0 0,0 0-1,0 0 4,0 0 0,0 0 0,0 0 0,9 0 2,5 0-1,5 0-3,-2 0 1,9 0-1,7 0 0,-2 0-2,-5 0 1,0 0-3,-2 0 0,-1 0 1,-3 0-2,-2 0 2,-3 0-1,-1 0-3,-2 0 4,0 0-1,2 0-4,0 0 3,7 0 1,-1 0 1,-6 0-3,5 0 2,-9 0 1,-1 0 0,-2 0 1,-5 0 0,1 0 0,-3 0 1,0 0-3,0 0 1,0 0-2,0 0-8,0 0 6,0 0-1,0 8 5,0 2 0,0 6 6,0 2-4,0 0 3,0 1-2,0 2 3,0 3-4,0-4 2,0 9-2,0-3 0,-5-2-2,5 5 4,-4-1 0,1-4-1,1 5-1,-5-8 0,7 0 5,-3-3-5,1-2 1,2-1 1,-5-4-5,1 2 3,1 0 3,0 0-7,1-2 5,2 0 2,0-6-5,0 0 4,0-3-5,0-2-2,0 3-4,0-3-40,0 0-83</inkml:trace>
  <inkml:trace contextRef="#ctx0" brushRef="#br0" timeOffset="1072">784 144 18,'-9'15'34,"-1"2"-11,3-2 11,3 0-19,-4 2 11,1 1-3,2-3-4,-1 4-12,0-1 4,1 3-1,-1 0-1,3-3-7,0 1 1,3-6 5,0 2-5,0 1 2,0 0-4,0-1-2,0 1 6,0-3-3,12 3-2,-1-3 1,-2 0 2,5 0 0,0-5-2,5 6 2,4-7 4,0 1-4,-3-3 2,4-5-1,0 3 0,-5-3-1,5 0 0,2 0-3,-5 0 1,1-8-2,4-2 1,-2-4-5,5 1 3,-6-2 2,-2-1-1,-1 2 2,-2 2-1,-4-4-2,-2 3 4,0-3-5,-4-2 4,3-1 0,1-4-1,0 4 2,-3-1-2,-6-1 0,-3 2 1,0-1-3,0 3 1,0 2 0,-5 2 14,-7 2-12,0 1-5,-2 2 0,-7 0 1,-3 1 1,-2-1-3,2 5 8,2-5-3,1 3-2,-2 2 0,3 1-1,4-1 1,-1 3-2,-2 0 5,0 0-5,2 0 1,-3 0 6,5 0-4,1 0 3,-1 0-3,1 0 2,0 3 3,-5 2-6,2 0 4,0 3 0,2 0 0,-5 5 0,6 0-1,-1 3 4,-6 2 1,10 0-9,-6 4 11,7-2-2,1-1-9,1-1 2,8-5 3,0-2-8,0-3-10,0-6-62,0 1-62</inkml:trace>
  <inkml:trace contextRef="#ctx0" brushRef="#br0" timeOffset="2220">1950 26 76,'0'21'50,"0"2"-6,0 1-3,0 5-9,0 0-14,0 0-1,0 4 3,0 1-13,0 3 5,0-2 3,0-5-6,0-1 11,7 1-11,-2-2-1,2 1-3,-5-3-2,7-2 4,-3 2 0,-4-5-5,2-3-1,-1 8 4,2-15-4,-2 1 1,1-3-4,-4-7-3,0 1-3,0-3-21,0 0-29,0 0-30,0 0-51</inkml:trace>
  <inkml:trace contextRef="#ctx0" brushRef="#br0" timeOffset="2746">1762 387 54,'12'-2'74,"10"2"-34,-8 0 34,7 0-34,3 0-13,5 0 2,9 0-12,-3 0-3,8 0 0,4-3-5,-6 0-5,2-4 1,-8 2-3,3-1-3,-14-2 0,-13 3-1,4 2-1,-10 1-15,2-1-29,-7 0-69,0 1-57</inkml:trace>
  <inkml:trace contextRef="#ctx0" brushRef="#br0" timeOffset="3194">2658 31 51,'0'16'67,"0"7"-10,3 1 9,6 8-29,-7 1 4,5 4-19,-5 0-3,-2 2-6,3 0-1,-3 3-1,0-5-2,0 0-5,0-3 4,0-1 0,0 4-4,0-3 2,0-7-3,0 1-3,0-12 0,0-11-4,7 1-3,-2-6-17,-5 0-29,0 0-66,2 0-64</inkml:trace>
  <inkml:trace contextRef="#ctx0" brushRef="#br0" timeOffset="3676">3142 8 121,'14'-3'42,"-2"3"5,2 0-7,3 0-16,2 0 4,3-2-4,5 2-12,5 0 7,6-3-3,0 3-3,0 0 4,-7 0-2,2 0-7,-7 0 1,-3 0-5,0 3-2,-5 7 1,2-2 0,-6 0 0,4 2-1,-3 3-2,-4 5 1,1-1-1,-4 3 2,-1-1-2,-7 1 3,0 7 2,0-1-3,-7 3-3,-7 2 10,2 0-9,-5 4 2,-9 1 0,2-10-1,-2 3 0,-5-6-2,-5-1 1,-2 1-4,3-4 0,4-1 1,-5-8-7,-2-5 1,7 1-10,5-4-2,-4-2-7,4 0 0,-1 0 6,5 0-5,7-2-6,4-12-8,5-3 17,6-2 7,0-2 2,0 0 13,2 0 2,22 1 15,2-2-6,7 2 6,-2 3 0,-2 4 7,-3 3 2,0 5 6,-2 3 1,6 2-8,-8 0-6,1 0 5,4 0-4,1 12-4,-4 6 1,-3-1-2,-2-2-1,0 3-2,-5 1-2,3-4 5,1 1-5,-7 0-4,10-1-2,-9 1 0,2-2-1,-2-7-1,-3 1 0,-1-6-2,-4 4 2,-2-4-3,1 1-4,-3-3-8,0 0-19,0 0-10,0 0-27,0 0-50,6 0-23</inkml:trace>
  <inkml:trace contextRef="#ctx0" brushRef="#br0" timeOffset="4683">4070 194 133,'0'0'36,"0"0"0,0 0 21,0 0-11,3 0-4,11 0-12,7 0-7,3 0 5,14 0-7,2 0-5,6 0-5,-1 0-6,-5 0-2,-8 0-2,-9 0-1,-9 0-1,-2 0 1,-9 0 0,3 0 0,-6 0-2,0 0-5,0 0-18,0 0-26,0 0-41,0 0-49</inkml:trace>
  <inkml:trace contextRef="#ctx0" brushRef="#br0" timeOffset="5125">4004 466 100,'0'0'51,"0"5"-4,0-5 6,2 0-13,4 0 2,12 0 14,2 0-25,6 0-16,0 0-3,-3 0-7,10 0 1,-4 0 1,-3-2 4,-5-1-7,-4 0-1,0 3-1,-8 0-1,5 0 1,1-2 1,-3 2-1,2 0 0,-5 0 2,3 0-4,0 0 3,-1 0-1,1 0-1,-1 0 3,-2 0-4,3 0 1,-1 0-1,-5 0 0,3 0-1,0 0 3,-4 0-3,-2 0 1,1 0-1,-2 0 1,1 0 0,0 0 0,-3 0 0,0 0-2,0 0 0,0 0 1,0 0-2,0 0-10,0 0-29,0 0-56,0 0-77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20:53.273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360 37 56,'0'-15'87,"0"1"-41,0 11-8,0 1 3,0-1-8,0 3-11,-4 0-10,4 0-2,-5 0 0,-2 0-6,0 0 5,-8 0-4,3 0 1,-2 0 3,-4 0-1,-6 0-4,-4 8 1,4 0 0,-2 3-4,0-1 0,4 0-1,-4 1 4,-2 5-8,2-1 4,6 3-2,6 4-1,5-2-3,6 2 4,1 3-1,2-6 3,0 2 0,0-3 0,19 1 0,5-1 0,-1-3-3,6-1 2,4-4-5,1 0 5,10 1-1,-4-4-5,1 2 2,-6-1-1,-3-1 4,-6 1-1,-5 0 0,-2-1 0,-3 4 1,1-3 0,-6 3 2,4-1-3,-6 0-2,5 4 2,-6-4 4,-1 5-2,2 1 2,-7 3-2,1 1 1,0 2-2,-1-2 5,-2 1-5,0 0 5,0 0 4,0-2-5,0-1 8,-5-6-6,-4 5-1,-3-2 3,-5-5 0,3 4 3,-1-6 0,1 0-6,-7-1 4,-5-4-4,0 2-3,-3-5 2,-3 0-2,3 0-3,0 0-1,-6-18 0,14-6-8,1 1-5,6-4 14,10-1-3,4-1 6,0-5 0,4 0 2,20 0 4,2 2-6,5 1 7,-2 5-1,-3 3-2,-3 1 4,-2 4-2,-4 0-4,-5 0 4,-3 5-3,-1-3-4,-1 0 2,-2-2-4,-3 3 4,2-4-1,1 3-2,-2 4-5,6-7 9,0 1-6,-1-3 1,1 2 5,-2 1-2,-2 8-2,-5-1-1,3 3 0,-3 3-2,0 3-4,0 2-4,0 0 2,0 0-5,0 0-8,0 0-12,0 0-30,0 12-75</inkml:trace>
  <inkml:trace contextRef="#ctx0" brushRef="#br0" timeOffset="1179">1031 162 120,'0'-8'75,"0"3"-43,0-2 10,0 4-10,0 0-8,3 1-2,3-1-10,2-2 0,1 0-4,8 0-2,-5-1-4,0 1 0,2 0-3,4 2 4,2 3-1,3 0-3,1 0 0,-4 0 2,0 0 1,0 0-3,1 16 2,2 7 1,-6-2-1,2 6 2,-5-2-1,-2 2-2,-4 4 1,-5 3 0,-3 3 3,0 0-3,0 2 0,0-3 2,0 1 1,-18-3-2,-5 2-2,1-7 8,-5 3-4,0-9-3,1-2 1,-5-3-1,2-5 1,-4 0-7,-7 1 0,-1-4-9,3-2 10,1-1-1,8-4-5,3-3 4,5 0 2,1 0-9,2-8-12,6-10 4,10-3-3,2-5-6,0 0 17,23 0 13,8-1-3,7 7 8,-2 4-1,1 0-1,-1 6 4,-2 0-3,-8 4 0,0 6 5,-3 0-5,-2 0 9,3 0 2,-5 0-11,7 11 4,-2 7 6,5 0-3,-3 6-2,4-3 5,-4 2-1,0-2 0,-4 0-3,6-3-2,-9 1-3,5-4 4,-7-4-7,-6-4 3,-1 1-5,-5-5 1,-5-3-2,0 0-7,0 0-19,0 0-66,0 0-95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03:41:52.283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20 49 13,'-9'-2'12,"4"-4"-2,-1 1-3,6 5-2,0 0 11,0-2 0,0 2-7,0 0-2,0 0-2,0 0-1,0 0-6,0 0 7,0 0 8,0 0-1,0 0-11,0 0 2,0 0 16,0 0-4,0 0-6,0 0-3,0 0 4,3 0 6,14 0-3,7 0-6,7 0 0,1 0-7,0 0 2,10 0-2,-8 0-2,-2 0 2,-6 0 2,-2 0-1,-5 0-5,0 0 4,-11 0 0,-2 0 0,-3 0-2,-1 0 4,1 0-2,3 0-2,2 0 2,1 0-1,1 0-2,-5 0 1,-3 0-2,5 0 2,-7 0 0,0 0 1,0 0-1,0 0 2,0 0-2,0 0 4,0 0-2,0 0 2,0 0 0,0 2-1,0 14-1,0 2 4,0 2-3,0 7 2,0-2-1,0 9 2,0 0-1,0 4-3,0-1 2,0-3-2,0 1 2,0-3-1,0-1 3,0 0-2,0 3 2,0-8-3,2-1 0,1-2 2,-3-4-2,4-3 2,-4-1-3,3 0 0,-3-4 0,2-1 0,-2-3 0,0-4 0,0 0 0,0-3 0,0 0 0,0 0 0,0 0-2,0 0 1,0 0-3,0 0-2,0 0-17,0 0-50,0 0-40</inkml:trace>
  <inkml:trace contextRef="#ctx0" brushRef="#br0" timeOffset="1161">1066 127 22,'-3'8'2,"1"-6"7,2 1 2,0 7 8,0 0-14,0 1 8,0 1-8,0 2 3,0-6 0,0 0 2,0-3-4,0 0-3,0-3 1,0 1-1,0-3 1,0 5 2,0 0 7,0 5 1,0 6 2,2 7-2,1 3-1,3 10 1,0 1-9,0-1-3,3-3 6,-1 4-2,1-4-4,-4 1 4,2 0-1,-2-3-3,2-6 0,-5-3 0,1-4-3,0-8 1,1-2 1,-2 2-1,-2-5-1,0-2 0,0-1-1,0-2 0,0 0-4,0 0-13,0 0-21,0 0-44</inkml:trace>
  <inkml:trace contextRef="#ctx0" brushRef="#br0" timeOffset="1867">897 460 43,'0'0'11,"0"0"8,0 0-2,0 0-5,0 0 0,0 0 0,4 0-6,-1 0 1,0 0-1,-1 0 0,5 0 8,-2 0 4,4 0 8,8 0-12,4-2-6,2-3 1,9 0-1,0 2-5,-3-2 0,0 2 1,0-2 0,1 5-5,-4 0 4,0 0-3,-4 0 1,2 0-2,2 0 2,0 0 2,-12 0-6,4 0 5,-8 0-2,-8 0 0,-2 0 2,0-2-1,0 2 0,0 0-1,0 0-1,0 0 0,0 0 0,0 0-3,0 0-5,0 0-6,0 0-16,3 0-19,-1 0-59</inkml:trace>
  <inkml:trace contextRef="#ctx0" brushRef="#br0" timeOffset="3393">2386 8 33,'-3'0'19,"3"0"9,0 0-9,0 0-5,0 0 1,0 0-4,0 0-3,0 0 1,0 0 3,-2 0 5,2 0 3,0 0-5,0 0-7,-7 0 6,5 0-2,-8 0-8,3 0 0,-5 0 2,-3 0-5,-8 0 1,-12 0-1,-1 0-2,-1-3 5,3 3-1,-2 0-4,1 0 1,4 0-3,2 0 1,-1 0 2,1 0-3,12 0 1,3 3 0,7-1 1,5-2-3,2 0-3,0 0-4,0 0 2,0 0 5,0 0 6,0 0-4,0 0 1,0 0-3,0 0 2,0 0 0,0 0-2,0 0 3,0 0 1,0 8 2,0 3 2,0 4 3,0 8-4,0 3 0,0 5 6,0 3-8,0-1 6,0 6-2,0-8-4,0 1 0,-3-9-2,3-5 0,0-8 1,0-5-1,0-2 0,0-3-2,0 0-1,0 0-5,0 0 8,0 0 2,0 0 1,15 0-4,4 0-2,5 0 1,-1-10-3,1-1 2,-5-1 3,0 1-1,0 6 1,-1 3 1,-1 2 0,-2 0 0,2 0-1,-6 0 0,-1 0 0,1 0 1,1 0 0,0 0 0,-4 10 0,3 0 0,-1 5 1,-5-4-2,1-1 1,-3 3 3,0 3 0,3 2 1,-1 0 3,7 0-7,-5 0 2,-5-2-2,-2-3 2,0 0 0,0 0 1,0-3 2,0 0 0,0 3 5,0 0-5,0 0 1,-6 0-2,-9 0-2,4-3 2,3 3-1,-7 0-3,0 0 1,4 0-1,-12-2 3,2-1-3,-5-2 1,0-3-1,2 0-2,-2-2-1,0 2 0,-3 0-1,-6-3-1,9 1 5,0-3-4,2 0 4,5 0-1,-7 0-2,7 0 1,5 0-3,6 0-4,8 0-12,0 0-36,0 0-28,0 0 22</inkml:trace>
  <inkml:trace contextRef="#ctx0" brushRef="#br0" timeOffset="4717">2772 349 31,'-2'0'101,"-7"0"-84,6-2 3,3 2 3,0 0-7,0 0 7,0 0 4,0 0-14,0 0-3,0 0-2,0 0-6,0 0 1,0 0 4,3 0 2,18 0 0,19-3-4,19 1 1,1-6-9,4-2 6,-8 2-2,-8 3-4,-6 0 3,-13 2 2,-10 1-4,-7 2 4,-5 0-2,-5 0 0,-2 0-2,0 0-1,0 0-6,0 0-12,0 0-25,0 0-45,0 0-20</inkml:trace>
  <inkml:trace contextRef="#ctx0" brushRef="#br0" timeOffset="5182">2775 621 44,'0'3'10,"-3"-3"-1,3 0 9,0 0-7,0 0 2,0 0 12,0 0 1,0 0 3,7 0-6,13 0-3,0 0-5,4 0 0,-2 0-4,4 0 1,4 0-8,4-3 3,1 1-2,3-1-4,-2 1 0,-5-1 2,2 3-2,-5 0 0,-2 0-1,-5 0 0,-6 0-1,-4 0 1,4 0 0,-7 0-2,1 0-7,0 0-12,-4 0-42,4 0-94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03:41:58.004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4 46 105,'0'0'44,"0"0"-41,0 0 11,0 0-1,0 5 23,0 18 7,0 6-14,0 10-13,0 8 4,0-1-8,0 4 0,0 2-4,0-6 4,0 4 0,0 2-3,12 0-6,-4-3-1,3-2-1,-2-6-1,-3-1 2,0-12-5,-6-7-3,0-8-2,0-8-8,0-2-22,0-3-25,0 0-79</inkml:trace>
  <inkml:trace contextRef="#ctx0" brushRef="#br0" timeOffset="423">383 178 3,'0'-21'154,"0"-2"-119,0 8-4,0 4-3,0 6-12,0-3 5,0 0-5,0 1-4,0-1-2,0 0 2,0 0-1,6 1-3,3 2-2,2-6-5,1 3 0,8 0 2,0 3-4,3 2-1,7-2 4,-4 5-4,0 0 0,0 0 4,3 0-3,-6 0 2,-3 0-1,-2 10 2,-4 6-2,1 3-2,5 1 8,-9 3-1,1 4 0,-3 4 1,-4 5 3,-5 0-4,0 4 1,0 3-1,-3 2 1,-11-4-1,-3 1-1,-6-3-2,2-3 0,1-2-2,-6-3 3,0-5-1,-6-5-4,3-3-2,-3-2 1,-2-6-7,1-5-8,-4-5-12,5 0 6,0 0 2,1 0 2,-5-20-9,13-4 17,1-2-15,6 3 8,8 5 1,6 0 1,2 4 9,0 4 20,0 0 1,17 2 4,14 0 5,2 6 1,16-1 0,-4 3 7,8 0-12,-1 0-3,1 0-2,-8 3-2,-4 9 2,-3 1-7,-10-2-1,2-1 8,-4 1-4,-2-3-2,-5-1-1,-5 1-4,-2-3 1,-5-2-7,-5-1 4,-2 1 0,3-1-1,-3 1 1,0-3-2,0 0 0,0 0-7,0 0-16,0 0-28,0 0-29,0 0-100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21:14:16.476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237 9 14,'0'0'19,"0"0"-7,0 0 3,0 0 0,0 0-13,0 0 1,0 0 5,0 0 17,0 0-8,0 0-8,0 0 1,0 0-3,0 0 2,0 0 4,0 0-3,0 0-2,0 0-1,0 0 0,0 0-2,0 0 1,0 4 0,0-1-2,0 1 0,0 1-1,0 0 8,0 2-7,0-1 3,0 4-3,0-3 2,0 4-1,0-1-3,0-1 1,0 0-5,0-4 1,0 4 2,0-2-1,0 1 0,0 1 0,0-3 0,0 4 0,0-1 2,0 0-4,0-2 1,0 3 1,0-3 1,2 2-1,0 0 2,3 3-5,1-3 4,-6-2-4,2 2 4,0-2-1,2 3 0,-2-1-1,-2 1-2,0-4 6,0 4-3,0-4-1,0 2 1,0-4-3,3-1 4,-1 3-1,0 4 0,2-3 0,0 4 3,2-1-6,-3-1 3,-1 0 0,-2 1 2,2-1-6,-2 1 6,3 1 0,-3 0-2,3 1 0,-3-3 2,2-4-4,1 0 3,-3 0 0,2 1-1,2-1-1,-2 2 1,-2-4 0,0-2 1,0-1 0,0 0-1,0 0-1,0 0-1,0 0-4,0 0-6,0 0-13,0 0-14,0 0-36,0-1-5</inkml:trace>
  <inkml:trace contextRef="#ctx0" brushRef="#br0" timeOffset="1232">0 22 43,'-6'0'19,"6"0"8,0 0-15,0 0-2,0 0 4,0 0 2,0 0 5,0 0-1,0 0-4,0 0-6,0 0-2,0 0-1,0 0 1,0 0 2,0 0-3,0 0 9,8 3-3,5-1 0,3 1-5,4-1-3,5-2 1,-6 0 1,5 0 3,-3 0-5,2 0-1,3 0 0,1-2-4,-6-6 0,-4 4 2,2-1-4,-6 3 2,-3 2 1,-3 0-1,1 0 0,-5 0 1,5 0-3,0 0 3,-3-2-1,5 2-2,5-3 4,-2 1-2,-2 0-1,-1 2 1,-4-2 0,-1 2 0,-3 0 0,1 0-1,-3 0 0,0 0-1,0 0 1,0 0-1,3 0 2,1 0-1,2 0 0,-1 0 1,1 0-2,-4 0 1,0 0-4,-2 0-1,0 0-7,0 0-20,0 0-47,0 0-62</inkml:trace>
  <inkml:trace contextRef="#ctx0" brushRef="#br0" timeOffset="2378">135 493 11,'-3'0'20,"3"0"-8,0 0-10,0 0 9,0 0 4,0 0 1,0 0 4,0 0-1,0 0-2,0 0-2,0 0-4,0 0-3,0 0-2,0 0 0,0 0 7,3 0-5,2 0-3,3 0 1,-3 0 4,7 0 7,2 0-12,2 0-2,1 0-1,-1 0 4,-3 0-6,2 0 1,2 0 1,0 0 0,-4 0-2,-2 0 0,1 0 1,-1 0-2,-3 0 1,0 0 0,-3 0 1,1 0-1,1 0 0,-1 0 0,4 0-1,3 0 1,-3 0 1,3 0-2,-2 0 1,-1 0 1,-3 0-1,6 0 0,-2 0 0,-3 0 1,0 0-2,-3 0 1,0 0 0,0 0 0,-3 0 0,-2 0 1,0 0-1,0 0 3,0 0-3,0 0 0,0 0-3,0 0-3,0 0-4,0 0-25,0 0-26,0 0-36</inkml:trace>
  <inkml:trace contextRef="#ctx0" brushRef="#br0" timeOffset="3120">896 216 54,'0'-3'8,"-8"-3"53,3 3-12,-1 0-49,1 3 9,0 0-6,0 0 3,-3 0 0,3 0-6,-5 0 3,-3 0 0,-4 0-4,5 0 2,-4 3-2,1 6-1,1-2 1,1 2 1,-2-1 0,5 1-4,-5-2 0,2 2 0,2-2 3,1 0-2,-3-2 0,5 2-1,3-3-1,2 1-3,0 2 2,3 2 3,-2 3 0,2 2-1,0-5 1,0 0 0,0 3 1,0 0 0,0-3-2,0 0 4,0-4 0,10 2 1,3 2 0,-2-2-5,6 0 7,0-2 0,4 0 0,-2-1-1,2-1 2,-2-3-2,2 0 1,2 0-2,-5 0-1,-5 0 2,3 0 0,-9-7 0,4-1 0,1 4 1,-3-3-2,1 0 1,1-7-1,-1 3-2,-3-4 1,1-1-3,-2 0-3,-1-5 1,-3 7 0,0 0 3,-2 5 2,0-1-1,0 1 2,0 2-1,0 0 0,0 5 2,0-1-3,0 1-4,0 2 1,0 0-7,0 0 5,0 0-1,0 0 0,0 0 4,0 0 2,0 0 0,0 0 8,0 0 11,0 5-10,0 4 4,0 0 1,0 3-2,0 0 5,0-1-10,0 3 1,9 0-2,-1-2 3,0 2-5,1 0 12,-1-1-11,-2 2-2,1 1 8,4 0-7,-1-2 0,1 0-3,-3-7 0,-3-2-1,0-1 1,-2-4-2,-3 0-2,2 0-7,-2 0-24,2 0-17,1 0-19</inkml:trace>
  <inkml:trace contextRef="#ctx0" brushRef="#br0" timeOffset="4208">1093 130 33,'-2'0'17,"2"0"20,0 9 1,0 2-22,0 6-5,0 2 8,10-1 8,1 1-17,-1 2-4,-1-5 1,2 0 3,-1 0-4,-1 0-1,1 5-3,1-2 7,-1 2 0,-5-3-4,1-1-3,-4-6-2,0-3 1,-2-4 1,0-1-2,0-1 3,0-2-1,0 0-1,0 0 5,0 0-2,0 0 3,0 0-3,0-2-11,0-10 7,0-7-2,0 1 2,0-1-1,0 1-1,0-3-2,0 2-4,0 3 5,0-3 2,0 3-2,11-3 3,-1 1-1,1 6-1,-1 0 4,1 6-5,-2-2 4,-3 4-1,2-1 0,-1 3-1,1 2 2,0-3-1,-1 3-1,6 0 2,-5 0-1,3 0 3,2 0-2,-3 0-1,3 0 2,-2 5-3,-1 0 2,1 1 0,-1 2-1,1-1 3,1 2-2,-1 3 1,-6-1 2,0 1-3,0-1 0,1 1 0,-1-3 2,-1 3-2,2 0 0,-1 1-2,-2 2 6,0-2 4,-1 4-4,3-3 0,-5 2 1,3 0 0,-1 0-4,-2-1 1,3-4-1,-1-1-2,-2-6 0,0-4 1,0 0-6,4 0-31,0 0-91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15:52:23.689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35 0 5,'3'0'20,"-3"0"5,0 0 1,0 0 2,0 0 0,0 0-8,0 0-2,0 0 2,0 0 4,0 0-3,0 0 2,0 0 0,0 0-2,0 0-5,0 0-4,0 0-4,0 0-6,0 0 0,0 0 1,0 0-2,0 0 1,0 0-1,0 0 0,0 0 1,0 0-1,0 0 0,0 0 0,0 0 4,0 8 0,0 6-1,0 3-3,0 0 2,0 1 1,0-2-2,0 2 0,0-4 2,0 1-3,0-1 1,0-1 1,0 1-1,-3-4 1,0-5-3,3 3 1,-2 0 1,2 3 0,-4 1-1,1 0 2,1 3 1,-1 1-3,-1 0-1,2-3 1,-1 3 0,3-3-1,0 1 0,0-2 0,0 2 1,0-1-2,0-3 2,0 4-1,0-6 0,0-1 0,-3 5 0,3-5 0,0 4 0,0 8 3,0-1-3,0 3 1,0 3-1,0 0 0,0-6 2,0-2-3,0 0 1,0-3 1,0 3-1,0 0 0,0 0 1,0 2 0,0 1-1,0-1 0,0 0 1,0-1 0,0 1 1,0-2-2,0-3 1,0 3 0,0 5 1,0 3-2,0-3 1,0 3 0,0-3 2,0-2-1,0-1 1,0-2-2,3-6 0,0-2-1,-3 1 3,0-2-1,0 4 0,0 0 0,2-1 0,-2-2 1,4 2-1,-4-1-2,0 1 2,0-5-1,0 0 1,0-2 1,3 0 0,-3-3 4,0 0 2,0 0 0,0 0 2,0 0-3,0 0-3,0 0-1,0 0-2,0 0-4,0-3-10,0-13-75,0-8-81</inkml:trace>
  <inkml:trace contextRef="#ctx0" brushRef="#br0" timeOffset="1343">468 64 50,'0'-16'32,"0"5"-7,0 8 6,0 1-13,0 2 4,0 0 4,0 0-1,0 0-6,0 0-10,0 0 3,0 0 0,0 0-4,0 0-3,-4 0-4,4 0 2,-6 0 9,6 16 2,-2 7-4,-1 4-3,-1 2 2,2-2 2,-1-3-8,-3-1 5,0 3-1,4 1 1,-5 2 2,2 0-2,-1-2-2,3-1 1,-2-2-5,1 2 7,-1 1-4,2-1-3,0 3 0,-3-3 0,3-2-2,1 0 4,-2 3-2,1-1-3,-5-2 1,4 2 1,2 1-1,-3-3 0,1 2 1,-2-5 0,4-5-1,-2 5 0,1-7 1,1 4 0,-1-2-2,-3 2 2,3-2 1,0 0-2,1 0 1,-2 2 0,4 1-1,-3-6 2,3-2-1,0-3-1,0-1 1,0 1 0,0 1-1,0-2 1,0 1 1,0 0-2,0-2 1,0-1-1,0-5 1,0 0 0,0 0-1,0 3 1,0-3-1,0 2 0,0 1 0,0-1 0,0 3 0,0 0 0,0 4 0,0-4 0,0 0 1,0-2-2,0-3 2,0 0-1,0 3 1,0-3 0,0 0-1,0 0 0,0 2 0,0-2 0,0 3 0,0-3 1,0 0-2,0 0 2,0 0 2,0 0-1,0 0 1,0 0 0,0 0 2,0 0-3,0 0 2,0 0-1,0 0-1,0 0-2,0 0-2,0 0-3,0 0 0,0 0 0,0 0-6,0 0-11,0 0-16,0 0-49,0 0-155</inkml:trace>
  <inkml:trace contextRef="#ctx0" brushRef="#br0" timeOffset="26735">877 71 0,'0'0'33,"0"0"-9,0 0-11,0 0 0,0 0 3,0 0-2,0 0-3,0 0-3,0 0-1,0 0 1,0 0 3,0 0 6,0 0 4,0 0 1,0 0 3,0 0-6,0 0-3,0 0-3,0 0-2,0 0-7,0 0-1,0 0-1,0 3-2,0 0-1,0 2 3,0 1 5,0 4-2,0 3 3,0 6 1,-7 2-1,2 0 2,-2 3 3,2 0-4,-1 0 2,0-4 0,4-3-3,-2 3 6,-1-1-9,-2 0-1,2-1-1,2-2-1,3 0-1,-2 0 0,2-3 1,0 3-1,0-6 0,0 9 0,-4-3 0,4-1 0,-3 1-1,3-3 2,-5 4 1,1-7-2,4 1 0,-5-6-2,2 3 2,3 2 0,-2-5-1,2 7 1,0-2-1,-4-3 0,4 7 0,-3-3 0,1 5 0,-1-1 1,3-2-1,-4 3 0,1-3 2,3-2 2,-2 5-4,-5 3 4,7-1-4,-2 1 1,-1-1-1,1-2 1,-1 3 2,3 1-2,-4-1-1,4-3 1,-3 0-2,3-1 1,-2 4 0,-1-6 0,3 4 1,0-2 1,0 1-1,0-5-1,0 2 1,-4-2 0,4-1 0,-2-3 1,2-1-2,0 2 2,0 3-2,0 2 1,-3 3 0,3 2 3,0 3-2,0-2 1,0-1-4,0-4 3,0-4-1,0-5 0,0-5 2,0 0 0,0 0 1,0 0-1,0 0 1,0 0 1,0 0 0,0 0 2,0 0-1,0 0-1,0 0 1,0 0-2,0 0-3,0 0 0,0 0-2,0 0 1,0 0 0,0 0-1,0 0 1,0 0-1,0 0 1,0 0-1,0 0 0,0 0 0,0 0 1,0 0-1,0 0 1,0 0-1,0 0-2,0 0-3,0 0-16,0 0-29,0 0-98,0-13-78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15:52:51.788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73 1542 13,'-9'0'48,"6"0"-15,1 0 7,2 0-11,0 0-7,-3 0 7,3 0-3,0-2-21,0-6 3,0 0-4,0-3 7,0 3-8,0-2 1,0-3-5,0 3 2,0 4-2,0 1-2,0 2 1,0 3-3,0 0-4,0 0-9,0 0 10,0 0 8,0 5 2,0 6-2,0-3 6,0 0-2,0 2 0,-3 0 0,-1-1 1,-3-1 1,-2-3-2,3-3-4,-5 1 0,4-3 1,2 0-1,2 0 0,3 0-3,0 0-17,0 0-2,0-13 14,0-1 10,0 7-1,0-1 0,3 6-2,0 2-2,-1 0-1,-2 0-1,3 0 4,1 0 0,-2 0 1,-2 0 3,0 2 1,0 1-1,0 2 2,0-3-3,0 3 4,0 1-3,0-3-2,0 2-4,0-2 0,0-1-9,-9 3-9,7-5 7,2 3-29,0-3 3,0 0 24,17 0-2,6 0 1,9 0-8</inkml:trace>
  <inkml:trace contextRef="#ctx0" brushRef="#br0" timeOffset="586">165 1532 33,'0'0'35,"0"0"-1,0 0-3,0 0-13,-3 0-9,-8 0-1,-4 0 1,6 0 2,-8 0-8,6 0 4,-1 0-4,0 0-1,10 0 4,-1 0-3,3 0-1,0 0-2,0 0 0,0 0-5,0-3-15,0 3-17,0-5-7,0 2-38</inkml:trace>
  <inkml:trace contextRef="#ctx0" brushRef="#br0" timeOffset="1217">195 1051 10,'5'0'10,"-2"2"-1,3 8 6,-6 1 4,0 0-3,0 2-2,0-3-5,0-5-2,-6 6 5,-9-3-5,1-3-2,-3-5-5,-1 3-1,4-3 1,-3 0-5,5 2-2,3-2-6,6 0-7,3 0 3,0-13 17,0-3 4,0-2-3,12 0 3,0 2-1,2 3-2,-2 5 1,-3 6-1,-1-3 0,1 5-3,-9 0-2,0 0-1,0 0 10,0 0 1,0 0 1,0 5 1,0 13-1,0 0 1,0 1-2,-12 1-1,3-4 1,1-3 0,2-3-1,-2-7-1,1 0 2,2-3-5,1 0-1,2 0-5,-1 0-3,3-13 12,0-8-4,0 2-1,0-4-2,0 4 1,0 9-1,0-3 1,0 8 0,3 5 2,-1-5-2,2 5-2,-4 0-3,0 0-2,0 0 5,0 0 2,0 0 5,5 0 0,-5 8 6,0 2-3,0 0 4,0-5-3,0-2-1,0 0 0,0 0-2,0-3-1,0 0-3,0 0-16,0 0-67</inkml:trace>
  <inkml:trace contextRef="#ctx0" brushRef="#br0" timeOffset="2234">177 666 16,'0'0'27,"0"0"1,0 0-5,0 0-6,0 0-2,0 0 2,0 0-7,-3 0 0,3 0-13,0 0 0,-3 0-4,3-8 0,0 1-9,0-4 8,0 1 1,0-1 0,9 1-3,6-3-2,-7 13 5,-2 0-3,-1 0 1,-5 0 6,3 2 0,-3 9 9,0-1 1,0 4-1,4-1 1,-4-1 1,0-1-1,0 5-3,0-1 0,-9-4 3,-8-1-1,2-2 0,4-2-1,2-6 3,6 0 0,-1 0-5,2 0-3,2 0-6,0-14-3,0-4 11,0 0 0,0 2-2,6 3 0,2 3 0,-2 4-4,0 1 2,-3 5 0,0 0-3,0 0-5,-1 0 6,-2 0 3,7 0-2,-5 0 2,1 3 3,0 5 0,-3-3 0,0 7 4,0-4 1,0 1 0,0-1 0,0-3 0,0-3 3,0 1-3,0-3-2,0 0-7,-3 0-5,0 0-58</inkml:trace>
  <inkml:trace contextRef="#ctx0" brushRef="#br0" timeOffset="3112">228 373 19,'0'0'20,"0"0"-9,0 0 3,0 0-4,0 0-2,0-2 3,0 2-4,0 0-2,0 0-5,0-3 1,0 3-2,0 0-2,0 0 2,0 0 1,0 0-1,0 0 3,0 0 2,0 0-3,0 0-1,0 0 2,0 0 6,0 0 0,0 0-1,0 0 6,0 0-3,-2 0-6,-10 3 0,4-3-2,-1 0 1,-2 0-2,5 0 1,0 0-1,1 0 0,5 0-6,0 0-5,0 0-5,0-8 18,0-5-2,5 3 1,4 2-2,-4 2-2,7 1 4,-6 5-5,2-3 3,-5 3-3,1 0-2,-2 0-1,-2 0 4,0 0 4,0 0-8,0 0 5,3 0-1,-3 0 3,0 6 1,0-1 0,0 1 2,0-1 1,0 0 3,0 0-2,0 0-1,0-2-2,0-1 1,0 1-1,0-3 2,0 2-4,0-2 5,0 0-3,0 0-5,0 0-5,0 0-2,0-7-4,0-3-4,0-1 1,0 0 0,0 6 9,0 5-4,0 0 7,0 0-6,0 0 4,2 0 0,-2 0-12,0 0 5</inkml:trace>
  <inkml:trace contextRef="#ctx0" brushRef="#br0" timeOffset="4208">254 0 1,'0'0'8,"0"0"-5,0 0 5,0 0 3,0 0 5,0 0-3,0 0-5,0 7 1,0 4 4,0-1 2,0 1 0,0-1-5,-2-2 0,-1 0 2,-3 2-6,-2-4 1,-6 2-3,-1-6-2,4 1 0,-4 0 2,9-3-3,1 0 2,-2 0-5,7 0-4,0 0-2,0 0-4,0-8 5,0-6 5,0 1 5,0 3-3,9 2 0,3 3 0,2 0 0,-5 2 0,-1 3 0,-1 0-2,-7 0-3,2 0-1,-2 0 4,0 0-2,0 13 8,3 3-2,-3-1 1,2-1-1,-2-1 2,0 0-1,0-3 4,0 1 2,0-6 0,0-2-1,0-1 3,0-2 0,0 0 0,0 0-6,0 0-1,0 0-5,0 0-10,0-10 6,0-6-1,0 0-8,0 3-1,0 3 8,0-1 3,0 6 4,0 0 1,0 2 0,0 3 1,0 0-7,0 0 0,0 0 4,0 0 1,0 0 1,0 0 3,0 0 0,0 0 5,0 3-3,0-3-2,0 0 0,0 0-5,0 0-10,0 0-36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15:53:00.946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42 23 69,'0'-10'33,"0"2"18,0 5-9,0 3-25,0 0-1,0 0 0,0 0-9,0 0 6,0 0 0,0 0-3,0 0 1,0 0-5,0 0 1,0 0 4,0 0 5,0 0 9,0 21-3,0 2 2,0 8-2,0 5-9,0 3-4,0 2 1,0 3-3,0 3 3,-3 1 0,-3 5-3,0-10-1,0 4 3,-2-3-4,5-8-1,-1 3-1,2 2 1,-1-3-2,3 7 2,0-1 1,0-3-2,0 1 1,0-7 1,0 6-1,0-6 2,0 1-5,0-6 3,0-1-2,0-3 0,0-3 0,0-2-2,0-3 0,0-3 1,0-5-1,0 1 1,0-6 0,0 1-1,0-4 1,0-2 1,0 0 3,0 0-2,0 0 1,0 0 0,0 0-6,0 0-17,0-8-63,0-26-75,0-20-139</inkml:trace>
  <inkml:trace contextRef="#ctx0" brushRef="#br0" timeOffset="802">330 64 57,'0'0'31,"0"0"-7,0 0 14,0 0-19,0 0-2,0 0 5,0 0-6,0 0 2,0 0-3,0 0-1,0 0-2,0 0 2,0 0 2,0 2-2,0 11 7,0 5 1,0 4-5,0 1-2,0 2 4,0 4-8,0 2-6,0 0 6,0 2-1,0 1-3,0 2-3,0 3 8,0-3-6,0 6-1,0 4 3,0 0 2,0 6-4,0-1-1,0 2-3,0-5-1,0-4 4,0 0 2,0-5-7,0 3 0,0-4 3,0-4 1,0-1-3,0-1 3,0-12-8,0-5 5,0-4 0,0-6-1,0-3 2,0-2 1,0 0 2,0 0 0,0 0-5,0 0 3,0 0-1,0 0-2,0 0 1,0 0-2,0 0 0,0 0 0,0 0-1,0 0 1,0 0-2,0 0 3,0 0-1,0 0 1,0 0-1,0 0-1,0 0-2,0 0-8,0 0-30,0-2-83,0-21-24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15:53:02.595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23 0 23,'0'0'14,"0"0"22,0 0-3,0 0-9,0 0 11,0 0 2,0 0 1,0 0-6,0 5 0,0 8-9,0-3-1,0 9-7,0 4 0,0 6-7,0 8 5,0 2 3,-4 3-7,2 0 1,0-4 1,2-1-1,0 0 0,-2-4 2,2 2-7,0 2 2,0-4-5,0 6 3,-2 3 3,2-5-3,-2-1-2,2 1 1,-2-3 1,2 2-2,0 3-2,0-4 3,0-2 1,0 1-2,-2-2-1,2 4 1,0-7 2,0 0-3,0-1 0,0 2 2,0-5-3,0 4 1,0-8-2,0 0 2,0-3-1,0-5 1,0-3-1,0 1-1,0-3 1,0-3-1,0 6 1,0-4-2,0 1 1,0 0 0,0-3 0,0 4-1,0-4 2,2 0-1,0 0-1,-2-5 3,2 3-2,-2-3 2,0 0 2,0 0 0,0 0 2,2 0-1,0 0-2,-2 0-2,0 0-2,0-8 0,0-2 0,0-4-10,0 1-18,0-2-81,0-1-193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14:13.718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24 97 73,'0'-18'53,"0"18"-16,-3 0 10,-6 0-3,7 0-8,2 5 2,-3 13-5,3 6-11,-4 4 8,4 9-7,0 5-2,0 2-2,0 1-3,0 7 3,0 0-9,0 1-1,0-6-1,0 6-3,0-6 2,0 0 0,0 3-3,0-14-1,0-5-3,0-9 2,0-12-2,0-2 0,0-6-5,0 4-7,0-6-19,0 0-24,0 0-17,0 0-16,0-6 3,-3-12-75</inkml:trace>
  <inkml:trace contextRef="#ctx0" brushRef="#br0" timeOffset="542">38 5 117,'7'-3'55,"1"1"-6,-2 2 0,9 0-16,-4 0-1,6 0 9,-2 0-7,8 0 1,3 0-4,1 5-3,10 0-8,-10 3-10,5-5-6,2-3 0,-1 3-1,2-3-2,-1 0-1,4 0 3,-3 0-2,3 0 0,-6 0-2,-6-3 1,-3 3-2,4 0 4,-9 0-3,-1 0-2,2 0 3,0 0 2,-2 0-1,1 0-2,-1 0 1,-5 0-2,-4 0 1,3 3 0,-4-1-1,-4 4 2,3-6 0,-3 0 0,5 2 0,-2 1 0,-1-1 0,7 1-1,-3-3 1,0 0 1,-3 0-1,-4 2-1,2 1 2,-4-3-1,0 0 3,0 5-2,0-2 3,0-1-2,0 1 0,0-3 1,0 3-1,0 0 0,0 5-4,0-1 4,0 3 2,0 3 2,0 1-2,0 7 4,0 5-5,-6 0 2,3 3-1,0 2 1,3 3-1,-3 0-1,0 8 0,3 0 0,0 0-1,0 0 0,0-6 0,0 1-1,0-3-1,0 3 2,12-1-2,-6-2 1,-1 1-1,-2-9 0,0 0 0,3 0 0,-6-8 0,3 3 0,-3-2 0,2-9 0,-2 0 1,0-4-2,0-6 2,0 0 0,0 0-1,0 0 2,0 0 0,0 0-1,0 0 0,0 0 2,0 0-1,0 0-2,0 0 0,0 0 0,0 0 0,0 0 0,-7-6-2,-8 1 2,-3-3-1,-6 3 0,10 0 0,-6 3 0,-3-1 0,-3 3-1,2 0 0,-2-2 2,-3 2-1,3 0 0,0 0 0,-7 0 1,7 0 0,7 0 1,-5 0-2,0 0 1,4 2 0,3 3 1,-4-2-1,4-1 0,0-2 0,-4 0 1,6 3-1,1-3-1,0 0 2,2 0-2,-3 0 1,6 0 0,-2 0 0,-1 0 0,3 0 1,3 0-1,4 0 0,-7 0 1,3 0-2,-5 0 2,4 0-2,-1 0 1,-1 0 1,4 5 1,1 0-2,-1-2 2,2-1-1,3-2-1,-4 0 0,2 0 1,-1 0-1,-6 3-1,4 0 1,-2-1 0,4 1 0,-2 0 1,1 0-1,-1-3 1,2 0-1,1 0 1,-5 0-3,5 0 0,-7 0 0,-3 0-1,4 0 0,-1 0 1,0 0 0,3 0 0,0 0 0,-2 0-1,1 0-1,2 2 2,-4 1 2,6-3-3,-3 0 4,3 0-1,1 0-1,-4 0 1,0 2 0,3-2 0,1 0-1,2 0 1,0 0-2,0 0 1,0 0-1,0 0 1,0 0 1,0 0 0,0 0-3,0 0-2,0 0 2,0 0-7,0 0-4,0 0-4,0 0-6,0 0-8,0 0-22,0 0-25,0 0-25,0 0-82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15:53:03.600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195 1585 71,'-4'0'15,"-4"0"19,-3 0 12,11 0-27,0 0-6,0-10-3,0 0-2,5-3-3,16-3-3,-2 3-1,4 0-2,-5 5 0,-1 6 1,-5 2-1,-3 0-3,-4 0 3,0 0 3,-1 2 3,-4 9 5,0 1 0,0 6 0,0-1-3,0-5 2,0 1-1,-11-8-1,-4 3-2,1-5-4,2 0 3,1-3 0,2 0-1,0 0-2,1 0-4,1 0-5,2-16-1,5 0-3,0-2 2,0 5-3,0 3 6,0 2 2,3 5 1,6 1 4,-1 2-4,-2 0-1,-3 0-1,-3 0 1,0 0 10,0 7 1,0 6 1,0-5 2,0 0 0,-5 0-3,-11-5-4,-1-3 0,0 0-5,-1 0-20,4 0-27</inkml:trace>
  <inkml:trace contextRef="#ctx0" brushRef="#br0" timeOffset="707">191 1102 29,'0'0'41,"0"0"-11,0 0-16,0 0-3,0 0-4,0 0-1,0 0 2,7 0-1,7 0-4,3 0-4,3-10 3,-5 8-1,-1-4-1,-5 4 1,-6 2 0,-3 0-1,0 0 0,0 0 2,0 0 9,0 2 4,0 14-1,0 0 0,0 0-2,-9-1 2,-2-2-1,-1 0-3,-2-2-7,-1-4-1,0-4-1,4 0-1,3-3 4,4 0-4,4 0-4,-2-3-11,2-12 9,0-4-1,0 1-2,0 2 2,0 3 3,0 5 3,0 0 0,2 3 1,5 3 0,-2 2-4,1 0 4,-3 0-1,-3 10 8,0 0-1,0 4-4,0 1 4,0-2-5,0-3 2,0-4-3,-5-3-10,-2-3-29,-2 0-93</inkml:trace>
  <inkml:trace contextRef="#ctx0" brushRef="#br0" timeOffset="1424">177 667 11,'-3'-3'39,"1"-2"-25,2 5 14,0 0-7,0 0 3,0 0 4,0 0-3,0 15-7,0-1-4,0 4-8,5-3 4,1-1-1,-3 2 0,-3-6-1,0 3 0,0-3 2,0 1-4,0 2 1,0-3 0,0-5 0,-12 0 3,3-2-3,1-3-2,-1 0-2,0 0-3,2 0 0,-2 0 0,6-3 0,3-7-12,-3-5-4,3-1 8,0 0-2,0 1 2,0 7 8,3 0-2,14 3 2,-3-1-2,-2 4 1,-1 2-4,4 0 3,-4 0-1,1 2 2,-3 12 1,-6-1 3,2 2 1,-5 1 3,0 0-2,0-6 1,0 0 3,0-5 1,0 3-2,0-5 1,-3-3-2,-2 3-5,-7-3 1,3 0-3,0 0-6,1 0 0,-3 0-10,2-8-6,6-3-12,3 1-34,0 0-29</inkml:trace>
  <inkml:trace contextRef="#ctx0" brushRef="#br0" timeOffset="2205">186 333 3,'-3'0'49,"-6"0"-39,7-3 16,2 3-15,0 0-5,0 0-2,0 0 5,0 0 10,2 0-7,13 0-5,-1 0 2,0 0-8,-5 0 4,-2 0-3,-5 3 7,-2 2-2,0 0 2,0 0 7,0 3-5,-6 6-1,-16-2-5,-11 1-3,7-2-2,3 0 0,0-6 2,9 0-1,-1-5 3,10 0 1,1 0-1,4 0-8,0 0-8,0-13-5,0-6 16,12 4-2,3 2-4,7 5 3,-3 3 1,0-1-2,-5 6-1,4 0-2,-10 0 3,1 0 5,-2 8 3,-5 3 1,1 4 4,-3 1 1,0 3 1,0-1 1,0-6 2,0 4-4,-5-5 3,-2-3-4,5-3-1,-5-3-1,5-2-1,-1 0-1,0 0-4,-6 0-3,0 0-16,1-7-18,-1-9-62,7 3-35</inkml:trace>
  <inkml:trace contextRef="#ctx0" brushRef="#br0" timeOffset="3030">82 9 16,'-6'-5'17,"6"5"11,0 0-22,-3 0-3,3 0 3,0 0-1,0 0 8,0 0 1,0 0 4,9 0-1,3 0-9,0 10-1,-1 1-5,0 0 0,-2 1 4,-3 1-2,-3-2 3,-3-3 0,2 2 3,-2-2 2,0-3-3,0 3-1,0-5 0,-14 2-1,-3-5-5,-1 2-1,-1 1-1,-2-3-1,-2 0 1,9 0-1,2 0-3,9 0 1,1 0-3,-1-10-6,3-6-6,0-5 8,0 5 10,8 1 2,13 5-2,-2 2 1,4 2-1,1 3-1,2 3 2,-6 0-2,-6 0-1,-6 0-4,-4 0 5,-4 0 4,0 6 4,0 7 6,0 0-3,0 2 3,0-1 3,-4-6-2,-1 0 3,2-6 0,0-2 1,3 0-7,0 0-4,-3 0-6,0 0-2,-2 0-7,-1 0-6,6 0-22,0-2-80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15:53:38.709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111 157 82,'-7'-5'36,"2"0"-22,3 5 14,2 0-13,-7 0 20,-1 3-4,2 12-17,-2 1 5,-4 0-4,8-6-6,-4 0-3,-1 7 8,4-2-12,-2 3 1,2 1 0,-1 4 1,1-2-1,2 3-2,-1 2-1,4-3 3,0 3 1,0-5 0,0-8 0,4 8 0,10-5 2,1-3-1,2 2-2,-3-7 1,4-2 3,4 2 1,8-3-3,-1-3 1,-3-2-2,0 0 2,0 0-3,3 0-1,9-10 4,-5-6-7,5-5 4,-1 1-2,4-9-2,-10 5 3,-7-2 2,-3 8-1,-10 2 7,-5 0 1,3 1 1,-7-1 2,-2 3-7,0-3-3,0-4 0,0 1-3,-2-2-1,-22 6 0,7-1-3,-4 0 0,0 3 1,2-5-8,-10 10 13,3-8-7,-1 6 0,-2 5 3,0 2-3,0 3 0,-6 0 3,7 0-4,1 6 6,7 9-3,0-2 2,2 3-4,6-6 4,7-4-4,2-4-1,3-2-5,0 3-4,0-3-31,0 2-21,0 1-8,0 2-107</inkml:trace>
  <inkml:trace contextRef="#ctx0" brushRef="#br0" timeOffset="1087">898 45 14,'3'-20'9,"3"6"7,-1 12-4,-1-1 16,-4 0-2,0 3 5,0 0-1,3 0-7,0 0-3,-3 0 2,0 0 2,0-2-4,0 2 0,0 0-2,0 0-7,0 0-3,0 0-5,0 0-6,0 0-1,0 5 9,0 16 2,0 13-3,0 3 0,5-1 2,1 9-1,0-7 1,3-1 2,-4 0 5,4 2-6,-6-3 5,1-1-5,-2 1-2,1-12 0,3-1-5,-3-2 5,2 2-5,-2-6 2,3-5-2,-3-7 1,-3 1 0,0-6 4,0 0-2,0 0 1,3 0-4,-3 0-4,0 0-5,0 0-14,0 0-32,0 0-13,0-8-112</inkml:trace>
  <inkml:trace contextRef="#ctx0" brushRef="#br0" timeOffset="2052">799 210 10,'0'0'14,"0"2"10,0 1 3,0-1-7,0-2-4,0 0 3,0 3 0,0-3 1,0 0-1,0 0 4,0 0 7,0 0-13,0 0-3,0 0 1,0 0-4,0 0-1,0 0-1,0 0-3,0 3-4,0-3 0,0 0 3,0 0 4,9 5 10,9 1-2,-3-4-5,-4 3-2,4-5-2,-1 3-2,3-3 0,7 0-2,-1 0-1,3 0 0,-6 0-3,3 0 2,-2 0-1,-6 0 1,-1 0-2,-2 0 0,-1 0 0,1 0 0,-7 0-2,2 0 4,-5 0-2,1 0-2,-3 0 1,0 0 1,0 0-1,0 0 1,7 0-1,-7 0 1,0 0 0,0 0 0,0 0 0,0 0 0,0 0 0,0 0-2,0 0-5,0 0-8,0 0-20,0 0-38,0 0-86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15:53:42.278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164 0 38,'0'3'28,"0"8"-20,0-6 18,0-5-9,0 8-6,0 0 10,0 10-11,0 1 17,0 1-6,0 2-3,0-7 0,0 4 7,3 4-3,1 1-9,-1 5 0,-1 2-7,1 1 2,1 10-5,1 0 6,-5 2 2,0 8-3,0-4 3,0-6-3,2-8 1,2-6-5,-1 1 13,-1-7-10,1-2-4,0-7-3,0-2 1,0-6-2,-3 0 4,3-5 1,-3 0 0,0 0 1,0 0-12,0 0-14,0 0-53,0-7-31,0-10-89</inkml:trace>
  <inkml:trace contextRef="#ctx0" brushRef="#br0" timeOffset="613">0 363 74,'0'-3'50,"0"-2"-17,0 5 18,4 0-16,-4 0-9,0 0 2,0 0-14,3 0-5,-3 0 2,2 0-2,5 0-2,-2 0 3,6 0 19,6 0-7,9 0-1,-3 0-11,6 0-1,-3 0-5,4 0 2,-2 0-1,-5 0-3,-1 0-2,-4 0-1,-8 0 4,-5 0-5,-3 0 1,1 0 1,-3 0-2,0 0-1,0 0 2,0 0-4,0 0-3,0 0-8,0 0-14,0 0-15,0 0-34,0 0-103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15:53:44.506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103 62 117,'0'-13'28,"0"5"12,0 8-16,-2 0-15,-2 0 7,-1 0-2,-2 0-6,-1 8 13,-1 10 3,-5 11-23,2 3 9,3 0-4,1 10-5,1-3 4,2 1-3,-4 8-3,6-9 4,3-2 4,0 2-5,0-7 9,0-3-2,0-2 2,17-1 0,2-2-4,3 0-7,-1-4 10,5-1-9,3-6 7,6-7 0,3-4-1,3-2 0,6 0-4,-7 0-3,-5 0 5,2-11 0,1-9-4,-8-2 5,-10-2-1,-2 4-2,-1-15-2,0 4 1,-11-1 2,-3-2-8,-3-1 0,0 4 0,0 1-11,-21 5-2,-1-4 2,-4 2 8,0 3 0,-10 6 5,-2-3-5,3 3 11,0-1-4,3 6 2,0 2-1,3 3-4,5 3 2,5 0-2,-2 2-2,4 3-2,-4 0 3,7 0-5,-3 0 9,2 8-9,6 2-7,-3-1-50,7 6-121</inkml:trace>
  <inkml:trace contextRef="#ctx0" brushRef="#br0" timeOffset="1663">1179 41 93,'0'-11'31,"0"-12"17,0 9 11,0 14-33,0 0-11,0 0 4,0 0-9,0 0-10,0 0 1,0 0 8,0 19-1,0 21 5,0 10-1,0 3 1,-2 8-5,2-4 3,0 1-4,0-5 9,0 0-10,0-11 7,2-3-11,8-7 5,-1-11-3,-7-10 1,1-4-3,0-4-1,-3-3-1,0 0-2,0 0-6,0 0-21,0 0-38,0 0-75,0 0-46</inkml:trace>
  <inkml:trace contextRef="#ctx0" brushRef="#br0" timeOffset="2144">921 366 114,'2'-3'13,"2"3"43,4 0 6,15 0-22,6 0 3,9 0-16,9 0-5,5-3-11,-2 1-7,0-1-3,0-2 2,-10 5-3,-6-3-2,-13 3 1,-4 0-1,-5 0-5,-3 0 1,-4 0-1,7 0-17,0 0-25,-1 0-105</inkml:trace>
  <inkml:trace contextRef="#ctx0" brushRef="#br0" timeOffset="2571">1744 176 105,'-5'-19'64,"-7"6"-32,10 5 16,2 5-33,0 1-2,0 2 11,0-3-13,0 3 5,0-3-2,0 1-7,0-6-2,0 3 1,11-6-7,0 3-1,1 0 0,-3 6 1,0-1 1,3-2 1,-1 2 1,0-2-4,5-1 1,-2 4-1,3-1 3,-5 3-4,2 0 2,-5 0-1,-1 0 2,4 0 1,0 0 0,-3 0 4,5 0 0,-2 5 6,0 6-3,-3 0 0,-4-3-5,-2-1 0,3 4 2,-3 2 1,-1-2-1,1 0 3,-3 7 5,0 1-8,0 1 2,0 7 4,0-6-6,-14 8 0,-1-3-4,-6-2 3,2 3-2,2-4-1,-4 1 2,0 0-3,1-4-3,2 2 6,-2 2-1,3-4-7,-4 4 10,1 0-5,3-8 0,2-3 0,1 6 0,2-4 1,3 1-3,0 0 2,3 0-1,-3-1 1,7 2-5,2-7 3,0-2 1,0-1 2,0 5-1,0-2 0,0 0 4,0 4-4,0-9-1,0 3 2,11-3 2,-1 0-1,4-2 1,0-3 3,10 0 8,-1 0-11,9 0 1,-3-5 0,1-6-4,-4-2 0,-7-3-1,0 8 2,-9 3-1,2 3 0,9-1 0,-9-3 0,-1 1-2,-3 2-1,-4 1 2,-1 2 1,2 0 0,-5 0-2,4 0 0,-4 0 1,0 0 1,0 0 0,0 0 0,0 0 0,0 0-1,0 0-1,0 0-4,0 0-10,0 0-53,3 0-59</inkml:trace>
  <inkml:trace contextRef="#ctx0" brushRef="#br0" timeOffset="3950">2442 344 64,'-5'-3'72,"-9"1"-65,5-3 32,9 5-19,0 0-10,0 0 26,0 0-13,0 0 0,0 0-1,0 0-10,11 0 12,10 0 10,8 0-9,12 0 0,8 0-14,-2 0-12,-6 0 2,-7 0 1,-8 0-2,-5 0 3,-7 0-5,-5 0-1,-6 0 4,-3 0-6,3 0-7,-3 0-9,0 0-41,0 0-49</inkml:trace>
  <inkml:trace contextRef="#ctx0" brushRef="#br0" timeOffset="4468">2414 645 48,'0'0'52,"0"0"8,0 0-19,0 0-19,0 0 0,0 0-2,0 0 3,0 0-5,2 0-5,5 0 3,-2 0-4,9 0-2,2 0 1,4 0 2,3 0 2,12 0 0,3 0-5,0 0-5,0-3-2,3-2 0,-10 5 5,-2-2-9,-8 2 6,-4-3-1,-5 0 2,-1 3-2,-2 0-5,3 0 1,-9 0-1,-1 0 0,-2 0 0,3 0-1,1 0 0,1 0 4,2 0-2,-5 0-7,6 0-2,1 0-18,3 0-19,2 0-42,-2 0-186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15:53:56.233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1032 399 111,'2'-3'25,"-2"-4"4,0-2-4,0 7-14,0 2 2,0 0 18,0 0-15,0-3 11,0 3 1,0 0-6,0 0 5,0 0-1,0 0-14,0-3-10,0-2 2,-6 3-4,-9-1 1,-1-2-3,-8 5-2,-11 0 5,-2 0-6,-9 0 8,-10 8-9,8 7 10,4 4-5,1-4 0,10 1-2,14-3 4,4 3-2,3-6-3,9 0-2,0-2 3,3 2 1,0 1 2,0 2 0,0 0-1,0 2 4,9 4-5,5-3 5,3-3-2,4-1-1,8 2 0,6-1 0,0-3 0,-1 3 0,4 0 0,0 0 3,-3 0-3,-7 3 1,0-3-1,0 5 0,-9-2-1,-4 4 2,-4 1 1,-1 3-2,-5-1 1,4 4 1,3-4-2,-3 5 2,-1-2-1,1-2 1,-4-3 1,1-6 3,2-2-4,-4-3 4,-4 1 1,0 0-1,0 2 9,0 2-6,0 3 3,0 1 2,0-1-3,0-3-3,-4 1-5,2-8 0,-4 3-2,4-6 2,-5 0 1,-4-3 2,3 4 2,-8-4-4,-1 1 0,-4 2-2,-5-5-1,-5 0 0,2 0 1,0 0-3,-2-5 3,2-8-4,-1 0-1,8 0 5,1-1-6,10 4 3,-6 0-4,7 0 1,1-1 0,4-2 0,2 0 0,3-3 0,0 1-6,0-6 10,0 0 1,8 1-3,11-2 4,-5 2-2,-5-1 0,1 2 2,2 1 0,-3 3-2,3-4 0,5 4-1,1-3 1,2 2 1,1-3-2,2 1 0,-2 3 1,5 2-2,4 0 4,2-3 0,-6 3-2,-5 0-1,-2 3 2,-7 2-1,2-3 2,2 4 0,-2-6-1,6-3-1,3 0 0,-6-2 0,-1 3-1,-4 2 1,-2-1 1,-3 6 0,-2 1 1,-1-1 2,-2 3-4,1-3 3,-3-2-1,0-1 3,0-2-6,0 3 1,0-1 4,0 1-8,0 0 1,-9 2-1,-5-3 4,-6 3-1,4 1-2,-1 2-6,3 2-4,0 0-16,5 3-16,1 0-22,4 0 5,4 0-4,0 0-33</inkml:trace>
  <inkml:trace contextRef="#ctx0" brushRef="#br0" timeOffset="1696">1524 506 95,'-12'0'46,"4"0"-2,8-3-21,0 0 2,0 3 4,0-3-8,0 3-1,0 0 0,0-2 5,0-1 2,0 0-6,0 1-15,0-1-3,0-4 0,0 2-2,5-3 1,7 0-1,2 0 3,1 0-3,-1 0-1,3 0 2,1 3-1,-1 0-1,-2 0 0,-1 3 1,4-4-1,-3 1 1,-1 3-1,3 2 1,1-3 5,-1 3-5,0-2-2,4 2 3,-7 0 1,-2 0-6,-3 0 4,-4 0 1,2 0 2,-5 0-1,1 0 2,4 7-3,-2 1 0,0 2 1,-1 0 1,-2 4 1,-2-4-1,0 6 4,0 2-6,0 0 0,0 3 1,-9 5-1,-5-2 0,0 2-1,-1-3 0,1-2-1,-7 0 2,4 2-2,5-2 0,-2-3 0,2 0 1,3-4-2,0 1 2,-1 1 0,1-1-2,-3-1 2,3 1-1,-6-5 1,4 1-1,3 2 1,-4-2-2,3 1 2,-3 4-1,0-1-1,1-1 2,-4-1-1,8-3 0,-5 0 0,3 1 0,2-4-2,2 4 3,2-3-2,1 2 1,-1-2 0,3 0-1,0-1 1,-3-1 1,3-1-1,0 0-2,0-2 3,0 0 0,0-1-2,0 4 1,0-4 0,0-2 0,0 0 1,0 0-1,0 0-1,0 0 1,-2 0-1,-5 5 4,4 3 0,-2 2-2,3 0-1,-2-1 0,4-4 1,0-5-2,0 0 3,0 0-2,0 0 1,0 0-1,0 0 0,0 0-1,0 0 0,0 0 0,0 0 0,0 0 2,0 3 0,0-3-1,0 0 0,0 0 0,0 0 0,0 0-1,0 0 2,0 0 0,0 0-1,0 0 0,0 2 1,0-2-3,0 0 2,0 0 0,0 0 0,0 0-1,0 0 0,0 0-1,0 0 2,0 0 3,0 0-2,0 0 1,0 0-1,0 0 1,0 0-4,0 0 1,0 0 3,9 0 2,8 0 0,-4-5-4,3-3 0,-2 5 0,-6-2 3,1 5-2,0 0 0,-1-3-1,-1 3 0,4 0-1,1-2 1,0-1 1,-4 1-1,3 2 0,1 0 1,-3-3-1,-4 3 1,-2 0 0,1-2-1,-1 2 0,-1 0 0,7 0 0,-4 0 0,2-3-1,-2 3 1,4 0 0,-3 0 0,-3 0-1,3 0 1,-4 0 0,-2 0 0,7 0 1,1 0-1,-4 0 1,3 0-1,3 0 1,4 0-1,-9 0 0,4 0 0,-2 0 0,-5 0 0,1 0 0,0 0 2,3 0-4,-1 0 2,-2 0-1,3 0 4,-6 0-3,10 0 1,-3 0 1,5 0-1,2 0 1,5 0-2,-8 0 3,0 0-4,1 0 1,-3 0 0,-4 0 1,1 0-1,0 0 1,3 0 0,-3 0-1,0 0 0,-4 0-1,1 0 1,-3 0 1,0 0 1,0 0-4,0 0-3,0 0-4,4 0-7,-4 0-26,0 0-48,0 0-19,0 0-80</inkml:trace>
  <inkml:trace contextRef="#ctx0" brushRef="#br0" timeOffset="9770">107 138 118,'-17'3'0,"5"-3"-1,12 0 4,0 0-4,0 0 8,0 0 13,0 0 4,0 0 5,0 0-7,0 0 0,0 0-5,-3 0-5,3 0-1,-2 0-4,-2 8 4,1 10 16,3 13-14,-3 13 11,-2 11-3,-1 0-10,3 2-1,-3 3 4,3-3-6,0 1-6,1-1 12,2 0 1,-3 1-5,3-1 4,-4-3-1,4 4 1,0-6-7,-2 5 0,-1 0 1,0-2-5,0 0 1,3-8 0,-3-3-4,0-10 0,3-6 1,0-1 2,0-2-1,0 2 1,0-4 0,0 0 0,0-2-1,6-3-2,-3-7 1,3-9 2,-4 1-1,-2-3-1,0 0 0,0 0 2,0 0-3,0 0 2,0 0-1,0 0 0,0 0 1,0 0 3,0 0-5,0 0 2,0 0-4,7 0-3,-5 0 2,8 0 0,1 0 8,6 0-3,9 0-2,10 0 5,1-5-5,6-1 0,7 4 0,1-3 2,-4 0-3,5 0 2,-4-3-1,5 3 3,5-6-4,-6 3-1,1 0 3,1 3 1,-4-3-1,6 3 1,-4 0 0,-5 0-5,7 2 2,-8 1-1,0 2 4,0 0-2,-2 0 2,-3 0 1,-3 0-1,0 0 0,2 0-1,3 0 4,-1 0-5,-4 0 0,-7 0 2,3 0-2,-3 0 0,5-3 0,-5 3 0,-1 0 0,8-2 1,-7 2-1,-2-3 0,-3 0-1,6 3 1,0-2-1,0 2 0,3-3 4,6 0-4,-1-2 1,-2 0-1,-3 5 2,-6-3 0,-6 3-1,-4 0 0,2 0 1,2-5-2,-3 2-1,9 3 1,-6 0 1,-2 0 1,-1 0-1,0 0 0,-5 0-1,-4 0 1,-5 0 0,0 0-1,-3 0 2,3 0 0,0 0-1,3 0-1,-1 0 3,3 0-3,-4 0 1,-2 0-1,-2 0 0,3 0-1,-3 0 1,-3 0 0,0 0 1,0 0 2,0 0-2,0 0 4,0 0-2,0 0-1,0 0-1,0 0-1,0 0 0,0 0 1,0 0 0,0 0 0,0 0 1,0 0-1,0 0 1,0 0 0,0 0 0,0 0 0,0 0 2,0 0 1,0 0 1,0 0 1,0-5-5,0-5-1,0-5-1,0-4 1,0-4 0,0-4 0,0-1 1,0-9-1,0 4-2,0 1 4,-3 1-1,-3 5 0,3 3-1,3 2-1,0 2 2,0 1-2,0-2 0,-3-2 2,3-1-2,0 3 1,-5-2 0,1-1-2,2 3 3,-4-2-2,3 2-1,0 2 0,0-4 2,1 7 0,-5-1 0,5 1-2,-1-1 3,3-2-4,-3 0 2,3-1 1,-4-4 0,4 2-1,-2-3 0,2 4 1,-3-1 2,3 0-3,-2 3 1,-2 0-1,1-1 0,0 4-1,1-1 1,2-2 0,0 5 0,0-3-1,0 3 4,0-5-3,0-3-1,0-2 3,0-1-1,0-2 0,0 0-1,0 5 1,0 1 1,0 2 0,0 4-1,0 1 0,0-2-1,0-1 1,0-3-3,0-1 4,0 5-1,-3-1-1,3 5 2,-4 1 1,2-1-3,2 1 1,0 0 1,-3 2-2,3 0 0,-2 5 0,2 3 2,0-3-1,0 3 0,0 0 0,-4 0-1,4 0 1,0-2-1,0 2 2,0 0-2,0 0 2,0 0-3,0 0 2,0 0-3,0 0 3,-3 0 3,0 0-3,1 0 2,2 0-2,-4 0 3,1 0-2,-5 0-3,-7 0 1,-7 0 2,-2 0-2,-8 0-1,5 0 3,-4 2-3,-8 1 4,-6 2-7,0 1 2,-2-1 2,0 1 3,10-4-1,2 3-3,0-2-2,6-1 1,-3 1 1,9-1-8,-4 4 5,-2-4 2,-2 3 1,1 0-2,-4 1 4,-1-6-1,1 5-3,-7-2 2,1-3 1,0 3 1,-1-3-2,1 2 1,2-2 1,-4 3-2,4-3 3,-2 2 2,-10-2-3,-2 3-2,7-3 5,-12 3 3,15-3-3,-1 0-2,6 0-1,1 0 0,10 0 3,9 0-4,-4 0 1,2 0-1,-5 0-1,1 0 5,-6 0-4,3 0 1,-9 0-3,-9 0 1,3 0 4,7 0 1,-1 0-5,0 0 1,9 0 1,6 0 2,2 0 1,5 0-5,1 0 1,4 0 0,-8 0 2,-1 0 0,3 0-2,2 0 1,3 0 0,7 0 1,2 0 1,0 0 0,0 0-4,0 0 4,0 0-2,0 0 1,0 0-1,0 0-1,0 0 1,0 0 1,0 0-1,0 0 1,0 0-1,0 0-1,-3 0 1,3 0 1,0 0-1,0 0 2,0 0-3,0 0 0,-3 0 1,-6 0-3,0 0 3,-8 0-1,-4 0 1,-5 0 0,0 7-1,3 1 0,6 0 1,5-3-2,9-3-3,1-2-2,-1 0-17,3 0-48,0 0-61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15:56:54.859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56 8 1,'0'-5'4,"0"5"-2,0 0 35,0 0-7,0 0-5,0-3-10,0 3 3,0 0-10,-4 0-2,4 0-1,-3 0 1,3 0-4,0 0-1,0 0-1,0 0 0,0 0 0,0 0 2,0 0 1,-2 3 0,-1 5-2,0-1 8,0 6 1,1-1-6,-3 3 2,1 3-2,2 0-1,-3-1 2,1 1 1,4-3-4,-3 1 1,3 1 3,-2-4-4,2 2 0,-3-2-2,3 2 3,0 0-2,0-3 1,0 6-1,0 0 1,0-3-1,0 3 0,0-3 1,0 3 1,-3-3-2,0 0 1,1 0 1,2 0-2,0 1 2,0 1 0,0 1-2,0-3 0,0 3-1,0-3 2,0-2-2,0-3 0,0 2 0,0-2 0,0 3 0,0-3 1,0 3 2,0-3-3,0 0 0,0 5 1,0-5 0,0 8-1,0-3 1,0 1-1,0 1 1,0-4 1,0 2-2,0 0 1,0 1 0,0-2-1,0-1 1,0 0-1,0 2 1,0 3 1,0-3-2,0 0 1,0 0 1,0 0 0,0 3 2,0-1-2,0-1 1,0-1 0,0-2 1,0-3-3,0 2 1,0 1 2,0-1-1,0 1-2,0 0-1,0 0 3,0 2-2,0-3 1,0 3 0,0-4 0,0-1-1,0-2 0,0-3 0,0 0-1,0-3 1,0 3 0,0-3-1,0 3 3,0 0-2,0 1-2,0 1 2,0-4-1,0-1 0,0 3 0,0-5 0,0 6 2,0-4-1,0 1-1,0-1 1,0 1 1,0-3-2,0 2 0,0-2 1,0 0-1,0 3-1,0-3 1,0 0 0,0 2 0,0-2 0,0 3 0,0-1 1,0-2 3,0 0 2,0 0 10,0 0 7,0 0-1,0 0-11,0 0-12,0-5-10,0-7-38,0-4-54,0 1-86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15:57:08.021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86 37 11,'0'0'15,"0"-5"-10,0-9 0,0 3-2,0 9 1,0 2 2,0-3 7,0 3 4,0 0 3,0-2-8,0 2-6,0 0-10,0 0 0,0 0 1,-3 0 3,-1 0 1,1 15 1,1 2 1,-4-2-3,3 6 6,-3 0-5,0 2 6,3 1-3,0-1-1,1 1 8,2 2-3,-7 0-2,4 3 4,1 2 0,-1-2-9,-3 2 2,3-4 1,-4-4-1,5 1-3,-1-6 1,0 0-1,1 1 0,-2-1 1,4 1 2,0 1-1,0-2 0,0 3-1,0-5 1,0 3-1,0-4 1,0-2-2,0 0 5,0-7-2,0-4 5,0 1 1,0-3 3,0 0-3,0 0 3,0 0-3,0 0 0,6 0-2,2 0-4,8 0 1,7 0-1,7 0-1,8 0 0,3 0-2,5 0 1,2 0-1,-12 0 0,-2 0 0,-8 0 0,-7 0 0,1 0-1,-9 0 1,1 0 0,-2 0-3,-1 0 3,-4 0-1,-2 0-2,-3 0-4,0 0-10,0 0-22,0 0-33,0 0 30,-5 0-52</inkml:trace>
  <inkml:trace contextRef="#ctx0" brushRef="#br0" timeOffset="833">359 366 19,'0'-16'18,"0"-7"26,0 15-16,0 0 2,0 5-4,0 1-12,0 2-12,0 0-2,0 0-4,0 0-1,0 0 2,0 0 5,0 7 5,0 15-2,-3 6 4,-1 4-3,-1 4 12,2 6-12,1 3 3,-2-1-2,4-2 0,0 5 1,0-5-1,0 0 1,0-6 1,0-2 1,0 0-3,0-5-3,0 2 0,0-4 2,-3-4-2,3-2-3,-2-8 1,2-3 0,0-2 0,0-5 1,0-3-1,0 0-1,0 0 1,0 0-1,0 0 1,0 0-2,0 0-4,0 0 0,0 0-5,0 0-9,0 0-48,0 0-149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15:57:11.484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96 68 35,'-6'0'61,"0"0"-12,6 0-2,0-2-24,0-1 4,0-2-9,0 0-7,0-3 0,0 0-4,0 0-6,6 0 4,6 0-5,-4 3-3,6 0 1,10 5 0,2-3 2,3 3 0,-3 0-4,4 0 4,-7 0 1,3 16-6,-9-3 0,-2 3-1,-10 2-5,-1 3 2,-4 3 3,0 2 3,-4 3 6,-16 2-3,-3 1 0,-6-3 2,0-3 0,-3-3-1,0-1 0,0-7 0,0 1-1,14-5 1,4-1-2,5-5 1,3-2 3,6-3-3,0 0-2,0 0 7,0 0 0,3 0-5,11 0 1,2 0-1,1 0 0,3 0 0,1 0-1,-1 0 0,0 0-2,1 0 1,-7 0 0,3 0-1,-2 5 0,3 3 0,-4 3 0,1-1 2,-1 0 1,-2 1-2,2 0 1,-2 2-3,-3 2 0,-4 4-1,-2-1 4,1 1-1,-2 1-1,-2 4 2,0-3 0,0 0 0,0-3-3,0-2 4,0-2 1,0 1-1,-11-2 4,-4 1 1,-3-2-2,1-1 2,3 0-3,-7-3 2,4-1 1,2 1-2,-2-6 2,-1 4 0,-1-4-3,-8 1-1,-3-3-1,4 3 0,7-3 1,7 0-1,-2 0 1,-1 0-1,0 0 0,0 0 0,7 0 3,2 0-2,3 0 1,1 0-1,-2 0-1,-2 0 2,6 0-2,-2 0 1,-1 0-1,3 0-1,0 0-1,0 0-3,0 0-6,0 0-15,0 0-34,0 0-45</inkml:trace>
  <inkml:trace contextRef="#ctx0" brushRef="#br0" timeOffset="1221">726 84 50,'-5'-5'36,"-1"-6"3,0 1 4,0 7-2,1 1 1,2-4-2,-1 4-12,4 2-3,0 0-6,0 0-12,0 0-1,0 0 3,0 0-5,0 0 1,0 0 2,0 0-3,12 0 0,9 0-4,8 0 2,15-5-2,4 0 1,8 2 3,-1-3-4,-2 6 0,-10 0-3,-8 0 6,-9 0-3,-5 0 1,-4 0 0,-8 0-1,-1 0-1,-4 0 0,-4 0-5,0 0-1,0 0-3,0 0 0,0 0 0,0 0 5,0 0 1,0 0 4,0 0 0,0 0 0,0 0 1,0 3-1,0-3-1,0 3 0,0 0 1,0 2 0,0 0-2,-4 3 2,-1 5 0,-1 0 0,0-3 0,1 3 0,-4 1 2,-1-4-2,3 6 0,-3 0 0,-1-1 0,2 4 0,3 2 1,-3 0-1,4-3-1,-2 3 1,2-2 0,3 1 0,-5 7 1,4-1 0,1 0-2,2 1 1,-3 1 1,-1 1 1,4 0-1,-2-3-1,2-2-1,-3 2 2,0-2 0,0 0-1,3-1 0,-3-7 1,3-3-2,-3 0 2,3 0 0,0 0-2,-2-3 1,2 4 0,-4-1 0,1-3 1,1 3-2,2-4 3,-3-1-1,0-1-1,3-2 0,0-2 0,0-1 2,0 1-2,0 0 1,0-1-2,-4 1 2,2-3 0,2 0 1,0 0 0,0 0 2,0 0-3,0 0 0,0 0 1,0 0 0,0 0 0,0 0-1,0 0 2,0 0 1,0 0 2,0 0-4,0 0 0,0 0-2,0 0-1,0 0-6,0 0-17,0 0-88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15:57:27.233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64 42 44,'0'0'41,"0"0"11,0 0-8,0-2-23,0-9 1,0 9-1,0-1-4,0 1-4,0-1 2,0-5-1,0 2-2,0 1 0,0 3-1,0 2-6,0 0-3,0 0-4,0 0-4,0 0 1,0 0 0,0 0 4,0 2 1,0 12 0,0 9 0,0 1 3,0 3-2,0 1 3,0 6-1,0 0 1,0 1-2,-5-6 0,-1-2-1,1 2-1,-2-9 1,2 2 1,-2 1 1,5-4-1,-3 2 3,1 2-2,1-4-3,-5 2 2,4-5-2,2-3 2,2 0 0,0-5-1,0-3 4,0-2 0,0 2 4,6-2 4,9-1-2,4 4-2,4-4-4,4-2-3,5 0-1,5 0 1,4 0 1,0 0-3,4 0 2,-3 0-3,-4 0 2,-2 0-1,-9 0 0,0 0-1,-1 0 2,-7 0-1,-5 0-1,-2 0 0,-5 0 0,-5 0 1,-2 0-2,0 0 0,0 0 1,0 0-1,0 0-2,0 0-1,0-2-11,0 2-27,0-3-28,0 3-59</inkml:trace>
  <inkml:trace contextRef="#ctx0" brushRef="#br0" timeOffset="811">502 48 66,'-2'-8'41,"-1"-3"5,3 9-17,0 2-9,0 0-5,0 0-5,0 0-4,0 0-5,0 0-4,0 0 7,0 10 6,0 11 5,-7 11 0,5 0 2,-1 7 6,1 3-16,2-2-1,0 7 4,0-8 1,0 7 3,0-2-2,0-4 2,0 4-6,2-1-3,-2-6-2,3 2 5,-3-2-3,0-8-5,0-5 2,0-3-1,0-11 0,0-2-1,0-3 3,0 1-3,0-6 1,0 0 0,0 0 1,0 0 0,0 0 2,0 0-7,0 0-4,2 0-13,5 0-22,7 0-49,6 0-113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15:57:31.694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178 94 9,'-3'0'36,"3"0"1,0 0-6,0 0 0,0 0-3,0 0 1,0 0-10,0 0-1,0 0-5,0-2 4,0 2-2,0-3-1,0 3 0,0 0-6,0-2-2,3-3-5,3-3-1,8-3 0,-2 0-1,8 1 1,6 2 1,-5 3-2,-1-3 1,0 0 0,1 0-1,-1 6 0,-8 2-2,2 0 0,-5 0 1,0 0-2,-1 0 3,4 7-1,-3 7-1,-4 2 1,2-4 1,-4 7 0,-3-1-2,2-5 2,-2 0-4,0 1 2,0 4 2,0-2 0,0-1 3,-8 3 3,-7-1-4,-12 1 3,8 0-1,-7-2 0,5-3-2,1-6 1,8-1-2,-2-4 1,5 1-1,2 0 0,5-1-1,2-2 1,0 0 0,0 0-2,0 0 4,0 0-4,0 0 1,0 0 1,0 3-2,0-3 2,0 0 0,0 0 1,0 0 3,0 0-1,0 0-1,6 0 0,2 0-2,4 0 0,-3 0-2,0 0 2,-1 0 2,4 0-2,0 0 0,-1 5 0,1 1-2,0-1 2,-7-3-1,-2 6-1,1 0-3,1 0 4,-3 3-1,-2-1 1,4 3 1,-1 5 1,0-2-2,-1-6 1,-2 3 1,7-2-2,-7-3 2,2 0-2,-2-1 2,0 4-2,0 0 1,0-4 0,0 6 0,0-5-2,0 3 1,0-1 4,0-2-1,0 5-1,-6 0 0,1 1 2,-5-2-2,3-1 0,-2-1 2,-6-2 0,1 3 4,-1-1-5,4 0 0,-4-4-1,0 2 4,0 2-6,1-5 3,2 3 1,-2 0 1,4-6 3,0 4-1,-2-4 4,3-2-1,-3 0 4,1 0 0,-4 0-8,-2 0-4,-6 0 2,-1-2-2,1-4 1,3-1 0,8 2 2,3-3 2,4 3-2,1 2 0,1-2-3,1-1 2,-4 4 0,3-1-1,0-2-2,-2 2 1,1 1 1,4-1-4,0 3 5,0-3-4,0 3 1,0 0-2,0 0 1,0 0-3,0-2-12,0-1-15,0 3-27,0 0-11,0 0-89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16:39.500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528 0 5,'0'0'11,"0"0"2,0 0 7,4 0 0,-4 0 4,0 0 2,0 0-5,0 0-1,0 0-5,0 0-2,0 0-5,0 0 0,0 2-2,0-2-4,0 6 2,0-4-3,0 1 3,0 0 0,0-1 2,0 1-2,0-3 2,0 0-3,0 5 6,0-3 2,0 6-5,0 2 0,0-4-2,-7 5-2,2-4 1,-7 6 3,1-3-6,-1 7 3,0-4 1,3-3-3,-3 5-1,4-1 0,-1-6 2,4 4-1,-2 1-1,-5-2 0,5 0 0,-3-1 0,1 3 0,1 0 0,2-2 0,-3 2 0,3-3 0,-3 0 0,4 4 0,-2 4 0,2-5 0,-4 3 1,4-3 0,-2 0-1,2 2 0,-4 1 0,4-5 0,-2-1 0,-1 0 0,4 1 1,2-3-1,-4 2 0,4 1 0,-5-1 0,5 0 0,-1-2 0,-1 6 0,1-7 0,-2 6 0,-1-3 1,-2-1-1,1 4 0,-2-5 0,4 4 2,0 2-2,-2-1-2,2 0 4,-4-3-4,3-2 2,0 5 0,1-5 0,1 0 0,-2 0 0,4 2 0,-5 0 2,2 1-2,2 0 0,-8 1 0,4-1 0,4-1 0,-6 6 0,4-3 0,2-3 0,-6 1 0,7-6 0,-5 6 0,2 2 1,-4-3-1,3 1 0,0-3 0,1 2 0,-2 0 0,2-4 0,-2 6 0,5-6 1,-1 2-1,-2 0-1,5-3 2,-4-3-1,4-2-1,0 0 1,0 3 1,0-3-1,0 0 0,0 5 0,0-2-1,0-3 2,0 2 0,0-2-1,0 0 1,0 0 0,0 0 3,0 0-2,0 0-1,0 0 1,0 0-1,0 0 0,0 0 0,0 0 1,0 0-2,0 0 1,0 0 1,0 0-1,0 0-1,0 0 1,0 0-1,0 0 1,0 0-1,0 0 1,0 0-1,0 0 1,0 0 1,0 0-2,0 0 1,0 0-2,0 0 1,-3 3 2,3 2 0,0-2-2,0 2 1,0-2 2,0 0-3,0 2 1,-2-3 0,2 4 0,-3-1-1,3 0 2,0-3 0,0 4-1,0-4 1,0-2 2,0 0-2,0 0 0,0 0 0,0 0 1,0 0-2,0 0 0,0 0 0,0 0 0,0 0-1,0 0 3,0 0-2,0 0 1,0 0-2,0 0 1,0 0-1,0 0 1,0 0-1,0 0-1,0 0 1,0 0 0,0 0-1,0 0-1,0 0 2,0 0 0,0 0 0,0 0 0,0 0 0,0 0 0,0 0 1,-4 0-1,4 0 0,0 0 0,0 0 0,0 0 1,0 0 0,0 0 1,0 0 1,0 0-1,0 0 1,0 0 1,0 0-1,0 0-3,0 0 0,0 0-2,0 0 2,0 0-2,0 0 1,0 0 1,0 0-2,0 0 1,0 0-3,0 0-12,0 0-22,0 0-30,0-2-62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15:57:54.900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489 95 9,'8'-10'24,"-4"2"-7,-4 1 0,0 1-1,0 4 3,0 2-7,0-3 7,0 3 8,0 0-3,0 0-10,0 0-3,0-2-5,0 2-1,0 0-1,0 0 3,0 0 0,0 0 4,0 0-3,0 0 2,0 0 0,0 0 5,0 0 4,0 0-4,0 0-6,0 0-6,0 0-2,-4-8-3,-10 0-1,-6 0 2,-3-3-1,-1 6-1,-2 0 1,2 0 0,1 2 0,6 3-1,3-2-3,4 2 3,-1 0-2,-4 0-1,-2 0 4,0 0-3,-4 0 4,0 0-1,2 0 1,-2 0 0,4 8-2,-4 2 2,-8 0-4,0 1 3,3-3 1,12-3 1,5 0 1,6-5 0,3 0 0,0 0 2,0 0-3,0 0-1,0 0-2,0 0 2,0 0 2,0 0-2,0 0 1,0 0-1,0 0 1,0 0 0,0 0-3,0 0 1,0 3-1,0-3 1,0 0 1,0 2-2,0-2 0,0 0 2,0 6 1,0-1 0,0 2-1,0 4 1,0 1-1,0 4 1,0 3-2,0 1 2,0 1 2,0 0-2,0-3-1,0 0 1,0-3 1,-4-1-1,2-4-1,-1 1 1,3-1 0,-3-2 1,3 2-1,0 0 0,0-2 0,0 0 1,0-5 1,0-1 1,0-2 1,0 0 0,0 0 2,0 0-3,0 0-1,0 0-2,0 0 1,3 0 0,9 0 1,2 0-3,3-8 2,4 3-1,-7 0-1,1 5 1,-3-3-1,2 3 0,0 0 0,-2 0-2,9 0 3,-1 0-1,3 0 1,-2 8-1,-4 3 0,-2-3-3,-4 2 3,1 0 1,-3 0-1,-1 1-2,1-1 3,6 1 0,-6-1 0,0 1 0,3-1 0,-5 0 2,3-2-2,1 2 0,-1-2-2,-3 0 1,3 3-1,-5-1 1,-1-2-3,1 2 2,-2 0 1,-3 0 0,2 4-2,-2-1 1,0 2 2,0 1-3,0-1 2,0 1 0,0-3 2,0 0 0,0 2-1,0-2 3,0 0-3,0-2 0,0 2 0,0-3 1,0 3-3,0-3 3,0 1-1,-2-1 1,-4-2 0,0 0-1,3-3 1,1 3 1,-1-5-1,-1 2 1,-1 0 2,-4-2 0,3 2-1,-3 0 2,-3-3-1,-2 3 1,-6 1-3,2-4 0,1 4 1,-4-4 0,4-2 1,3 0 2,2 0-2,-2 0 0,-1 0 2,-3 0-4,1-2 0,0-12-1,5 2 1,-6-1-5,-6 3 2,7 2-2,0 0 0,6 5 1,2 1 0,3 2 2,6 0-3,0 0 2,0 0-4,0 0 0,0 0 0,0 0 3,0 0-1,0 0 3,0 0-1,0-3-2,0 3-5,0-3-19,0 3-47,0-2-93</inkml:trace>
  <inkml:trace contextRef="#ctx0" brushRef="#br0" timeOffset="2406">1231 129 13,'4'-2'20,"1"-6"-6,4 0 3,-7 5-4,-2 3-7,3 0-3,-3 0-3,0 0 0,3 0 4,-3 0 6,0 24 1,0 2-8,0 5 9,0 5-6,4 0-4,-4 3 9,2 3-5,1-3 3,-1-3 1,-2 1-7,4-6 5,-1 0-3,0-5-2,-1 3 2,5-3 2,-5-1 0,4-1 2,-2-6-3,1-3 0,-3-2-2,1-2-3,-3-3-1,4 0 1,-4-3 1,0 3-1,0-6 1,3 1-2,-3-1 1,0-2 1,2 0-1,-2 0 0,0 0-1,0 0 0,0 0-3,0 0-2,0 0-4,0 0 2,0 0-24,0 0-89</inkml:trace>
  <inkml:trace contextRef="#ctx0" brushRef="#br0" timeOffset="3113">993 412 5,'0'0'33,"0"0"-1,0 0-1,0 0-11,0-5-3,0 2-2,0 3 1,0-3 0,0 3-6,5-2-3,9-3-1,5 2 0,7-2 0,9 2-1,11-2 10,-2 3-11,-3-1-1,8 1-1,-12-1-2,1 1 0,0 2 1,4-3 0,-11 3 1,-5 0-2,3 0 0,-8 0 0,-7 0-2,-5 0 4,-6 0-4,-3 0 2,0 0 2,0 0 0,0 0-1,0 0 1,0 0 1,0 0-3,0 0 1,0 0-5,0 0-11,0 0-38,0 0-74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15:57:08.021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86 37 11,'0'0'15,"0"-5"-10,0-9 0,0 3-2,0 9 1,0 2 2,0-3 7,0 3 4,0 0 3,0-2-8,0 2-6,0 0-10,0 0 0,0 0 1,-3 0 3,-1 0 1,1 15 1,1 2 1,-4-2-3,3 6 6,-3 0-5,0 2 6,3 1-3,0-1-1,1 1 8,2 2-3,-7 0-2,4 3 4,1 2 0,-1-2-9,-3 2 2,3-4 1,-4-4-1,5 1-3,-1-6 1,0 0-1,1 1 0,-2-1 1,4 1 2,0 1-1,0-2 0,0 3-1,0-5 1,0 3-1,0-4 1,0-2-2,0 0 5,0-7-2,0-4 5,0 1 1,0-3 3,0 0-3,0 0 3,0 0-3,0 0 0,6 0-2,2 0-4,8 0 1,7 0-1,7 0-1,8 0 0,3 0-2,5 0 1,2 0-1,-12 0 0,-2 0 0,-8 0 0,-7 0 0,1 0-1,-9 0 1,1 0 0,-2 0-3,-1 0 3,-4 0-1,-2 0-2,-3 0-4,0 0-10,0 0-22,0 0-33,0 0 30,-5 0-52</inkml:trace>
  <inkml:trace contextRef="#ctx0" brushRef="#br0" timeOffset="833">359 366 19,'0'-16'18,"0"-7"26,0 15-16,0 0 2,0 5-4,0 1-12,0 2-12,0 0-2,0 0-4,0 0-1,0 0 2,0 0 5,0 7 5,0 15-2,-3 6 4,-1 4-3,-1 4 12,2 6-12,1 3 3,-2-1-2,4-2 0,0 5 1,0-5-1,0 0 1,0-6 1,0-2 1,0 0-3,0-5-3,0 2 0,0-4 2,-3-4-2,3-2-3,-2-8 1,2-3 0,0-2 0,0-5 1,0-3-1,0 0-1,0 0 1,0 0-1,0 0 1,0 0-2,0 0-4,0 0 0,0 0-5,0 0-9,0 0-48,0 0-149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15:57:11.484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96 68 35,'-6'0'61,"0"0"-12,6 0-2,0-2-24,0-1 4,0-2-9,0 0-7,0-3 0,0 0-4,0 0-6,6 0 4,6 0-5,-4 3-3,6 0 1,10 5 0,2-3 2,3 3 0,-3 0-4,4 0 4,-7 0 1,3 16-6,-9-3 0,-2 3-1,-10 2-5,-1 3 2,-4 3 3,0 2 3,-4 3 6,-16 2-3,-3 1 0,-6-3 2,0-3 0,-3-3-1,0-1 0,0-7 0,0 1-1,14-5 1,4-1-2,5-5 1,3-2 3,6-3-3,0 0-2,0 0 7,0 0 0,3 0-5,11 0 1,2 0-1,1 0 0,3 0 0,1 0-1,-1 0 0,0 0-2,1 0 1,-7 0 0,3 0-1,-2 5 0,3 3 0,-4 3 0,1-1 2,-1 0 1,-2 1-2,2 0 1,-2 2-3,-3 2 0,-4 4-1,-2-1 4,1 1-1,-2 1-1,-2 4 2,0-3 0,0 0 0,0-3-3,0-2 4,0-2 1,0 1-1,-11-2 4,-4 1 1,-3-2-2,1-1 2,3 0-3,-7-3 2,4-1 1,2 1-2,-2-6 2,-1 4 0,-1-4-3,-8 1-1,-3-3-1,4 3 0,7-3 1,7 0-1,-2 0 1,-1 0-1,0 0 0,0 0 0,7 0 3,2 0-2,3 0 1,1 0-1,-2 0-1,-2 0 2,6 0-2,-2 0 1,-1 0-1,3 0-1,0 0-1,0 0-3,0 0-6,0 0-15,0 0-34,0 0-45</inkml:trace>
  <inkml:trace contextRef="#ctx0" brushRef="#br0" timeOffset="1221">726 84 50,'-5'-5'36,"-1"-6"3,0 1 4,0 7-2,1 1 1,2-4-2,-1 4-12,4 2-3,0 0-6,0 0-12,0 0-1,0 0 3,0 0-5,0 0 1,0 0 2,0 0-3,12 0 0,9 0-4,8 0 2,15-5-2,4 0 1,8 2 3,-1-3-4,-2 6 0,-10 0-3,-8 0 6,-9 0-3,-5 0 1,-4 0 0,-8 0-1,-1 0-1,-4 0 0,-4 0-5,0 0-1,0 0-3,0 0 0,0 0 0,0 0 5,0 0 1,0 0 4,0 0 0,0 0 0,0 0 1,0 3-1,0-3-1,0 3 0,0 0 1,0 2 0,0 0-2,-4 3 2,-1 5 0,-1 0 0,0-3 0,1 3 0,-4 1 2,-1-4-2,3 6 0,-3 0 0,-1-1 0,2 4 0,3 2 1,-3 0-1,4-3-1,-2 3 1,2-2 0,3 1 0,-5 7 1,4-1 0,1 0-2,2 1 1,-3 1 1,-1 1 1,4 0-1,-2-3-1,2-2-1,-3 2 2,0-2 0,0 0-1,3-1 0,-3-7 1,3-3-2,-3 0 2,3 0 0,0 0-2,-2-3 1,2 4 0,-4-1 0,1-3 1,1 3-2,2-4 3,-3-1-1,0-1-1,3-2 0,0-2 0,0-1 2,0 1-2,0 0 1,0-1-2,-4 1 2,2-3 0,2 0 1,0 0 0,0 0 2,0 0-3,0 0 0,0 0 1,0 0 0,0 0 0,0 0-1,0 0 2,0 0 1,0 0 2,0 0-4,0 0 0,0 0-2,0 0-1,0 0-6,0 0-17,0 0-88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15:57:54.900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489 95 9,'8'-10'24,"-4"2"-7,-4 1 0,0 1-1,0 4 3,0 2-7,0-3 7,0 3 8,0 0-3,0 0-10,0 0-3,0-2-5,0 2-1,0 0-1,0 0 3,0 0 0,0 0 4,0 0-3,0 0 2,0 0 0,0 0 5,0 0 4,0 0-4,0 0-6,0 0-6,0 0-2,-4-8-3,-10 0-1,-6 0 2,-3-3-1,-1 6-1,-2 0 1,2 0 0,1 2 0,6 3-1,3-2-3,4 2 3,-1 0-2,-4 0-1,-2 0 4,0 0-3,-4 0 4,0 0-1,2 0 1,-2 0 0,4 8-2,-4 2 2,-8 0-4,0 1 3,3-3 1,12-3 1,5 0 1,6-5 0,3 0 0,0 0 2,0 0-3,0 0-1,0 0-2,0 0 2,0 0 2,0 0-2,0 0 1,0 0-1,0 0 1,0 0 0,0 0-3,0 0 1,0 3-1,0-3 1,0 0 1,0 2-2,0-2 0,0 0 2,0 6 1,0-1 0,0 2-1,0 4 1,0 1-1,0 4 1,0 3-2,0 1 2,0 1 2,0 0-2,0-3-1,0 0 1,0-3 1,-4-1-1,2-4-1,-1 1 1,3-1 0,-3-2 1,3 2-1,0 0 0,0-2 0,0 0 1,0-5 1,0-1 1,0-2 1,0 0 0,0 0 2,0 0-3,0 0-1,0 0-2,0 0 1,3 0 0,9 0 1,2 0-3,3-8 2,4 3-1,-7 0-1,1 5 1,-3-3-1,2 3 0,0 0 0,-2 0-2,9 0 3,-1 0-1,3 0 1,-2 8-1,-4 3 0,-2-3-3,-4 2 3,1 0 1,-3 0-1,-1 1-2,1-1 3,6 1 0,-6-1 0,0 1 0,3-1 0,-5 0 2,3-2-2,1 2 0,-1-2-2,-3 0 1,3 3-1,-5-1 1,-1-2-3,1 2 2,-2 0 1,-3 0 0,2 4-2,-2-1 1,0 2 2,0 1-3,0-1 2,0 1 0,0-3 2,0 0 0,0 2-1,0-2 3,0 0-3,0-2 0,0 2 0,0-3 1,0 3-3,0-3 3,0 1-1,-2-1 1,-4-2 0,0 0-1,3-3 1,1 3 1,-1-5-1,-1 2 1,-1 0 2,-4-2 0,3 2-1,-3 0 2,-3-3-1,-2 3 1,-6 1-3,2-4 0,1 4 1,-4-4 0,4-2 1,3 0 2,2 0-2,-2 0 0,-1 0 2,-3 0-4,1-2 0,0-12-1,5 2 1,-6-1-5,-6 3 2,7 2-2,0 0 0,6 5 1,2 1 0,3 2 2,6 0-3,0 0 2,0 0-4,0 0 0,0 0 0,0 0 3,0 0-1,0 0 3,0 0-1,0-3-2,0 3-5,0-3-19,0 3-47,0-2-93</inkml:trace>
  <inkml:trace contextRef="#ctx0" brushRef="#br0" timeOffset="2406">1231 129 13,'4'-2'20,"1"-6"-6,4 0 3,-7 5-4,-2 3-7,3 0-3,-3 0-3,0 0 0,3 0 4,-3 0 6,0 24 1,0 2-8,0 5 9,0 5-6,4 0-4,-4 3 9,2 3-5,1-3 3,-1-3 1,-2 1-7,4-6 5,-1 0-3,0-5-2,-1 3 2,5-3 2,-5-1 0,4-1 2,-2-6-3,1-3 0,-3-2-2,1-2-3,-3-3-1,4 0 1,-4-3 1,0 3-1,0-6 1,3 1-2,-3-1 1,0-2 1,2 0-1,-2 0 0,0 0-1,0 0 0,0 0-3,0 0-2,0 0-4,0 0 2,0 0-24,0 0-89</inkml:trace>
  <inkml:trace contextRef="#ctx0" brushRef="#br0" timeOffset="3113">993 412 5,'0'0'33,"0"0"-1,0 0-1,0 0-11,0-5-3,0 2-2,0 3 1,0-3 0,0 3-6,5-2-3,9-3-1,5 2 0,7-2 0,9 2-1,11-2 10,-2 3-11,-3-1-1,8 1-1,-12-1-2,1 1 0,0 2 1,4-3 0,-11 3 1,-5 0-2,3 0 0,-8 0 0,-7 0-2,-5 0 4,-6 0-4,-3 0 2,0 0 2,0 0 0,0 0-1,0 0 1,0 0 1,0 0-3,0 0 1,0 0-5,0 0-11,0 0-38,0 0-74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21:16:31.082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0 121 4,'0'0'7,"0"0"-1,0 0 1,0 0 5,0 0 2,0 0 0,0 0 1,0 0-2,0 0-3,0 0 0,0 0 5,0 0-2,0 0 2,0 0 1,0 0 2,0 0-3,0 0 3,0 0 2,0 0-2,0 0-2,0 0-3,0 0-1,0 0-2,0 0-3,0 0-1,0 0-3,0-2 2,0 2 0,0-3-1,0 3-3,0 0 1,0 0-1,8-5 0,7 3-1,3-2 0,0-1-2,3 3 3,0-1-2,-3 3 1,-3-2 1,0-1-2,-2 3 1,-2-4 1,1 2-1,-1-1 0,-3-1-1,-3 1 1,0 1 0,6-2-2,2-2 2,5 0-1,2-3 2,1-3-4,-3 0 4,0 3-3,0 2-2,-3 2 3,-4 3-2,-1 2 0,-4 0 0,-3 0-1,-1 0 0,-2 0-1,0 0-1,0 0 3,0 0-1,0 0-4,0 0 0,0 0 3,0 0 3,0 2 3,0 10-1,0-1 2,-5 3 1,-5 0-1,-1 1-2,3 1 2,0-2 0,1-1-2,1 6 1,-4-2-1,5 1 1,-1 3-1,-1 0-1,-1 2 1,0-2 1,-5 0-1,6 0 0,-1-2 0,0 0 0,1 2 1,-3-1-2,-1 4 1,3-1-1,-5-2 1,-5 0 0,3-2-1,-4-3 2,6-2-1,1-2-1,1-3-1,6 1 1,0-4-1,5-3 0,0-1-3,0-2-2,0 0 1,0 0 5,0 0 4,0 0 2,10 0 0,3 0 1,3 0-4,-1 0 0,0 0 1,-1 0-3,-4 0 3,3 0 1,0 0-1,8 0-2,2 0-2,-5 0 1,-2 0 0,-3 0 0,0 0 0,-3 0-2,-3 0 2,1 0 2,0 0-4,-3 2 2,1 1-1,-6-1 1,2-2-2,0 3 1,1-3-1,3 1-2,-2-1-3,2 3-31,1-3-25,6 0-48</inkml:trace>
  <inkml:trace contextRef="#ctx0" brushRef="#br0" timeOffset="1358">625 375 38,'0'12'16,"0"-1"-6,0 5-1,0 3 3,0 2-1,0 2 0,0 1 1,0-3-7,5 2 9,1 0-2,-1 1-9,-3-1 0,4 0-1,-4-2-3,0-5 0,2-4 1,-4-3-5,0-2-5,0 1-18,0-6-35</inkml:trace>
  <inkml:trace contextRef="#ctx0" brushRef="#br0" timeOffset="1683">596 89 177,'-2'-5'58,"-6"-7"-42,6 12-11,2 0 1,-3 0-14,1 0-5,2 0 9,-2 0-5,-2 2-23,2 13-68</inkml:trace>
  <inkml:trace contextRef="#ctx0" brushRef="#br0" timeOffset="2190">824 356 20,'0'-6'4,"0"3"2,0 3-5,0 0 1,0 0 2,0 0-2,0 9 1,0 5 3,0 3 4,0 4-4,6 2 3,1 2-5,-1 3 2,-2 2 0,7-1-5,-3 1-1,0-4 2,-1-8-1,-5-3 0,2-6 0,-4-5 0,0-2 3,0-2 3,0 0 3,0 0 1,0 0 5,0 0 2,0 0-8,0 0-7,0 0-1,0 0 3,0-14-1,0 1-4,0-6 2,0-2 0,0 0 0,0-3 0,4 3-2,4-4 0,3 2 0,-1-3-2,1 3 2,2-1-1,-3 6 1,3-1-1,0 5-1,-5 5-1,-1 4 0,-1 5 0,0 0 2,0 0-2,5 0 1,2 0 0,-1 12 0,3 4 2,2 3-1,-7 2-1,-1 0 2,2 0 0,-1 2 2,1-2-4,-1 0 2,-2-2 2,-1 0-2,-1-3 1,-1-5-1,1 1 0,-4-5-3,-2-2 2,0-3 2,0-2 4,0 0 5,0 0-1,0 0-10,0-2 3,0-15 1,0-1-6,0-1 3,0-5-1,5 3 2,5-1-1,0-4-1,3 3 2,3-3-2,-3 5 1,0 0 1,-3 2-1,3 5-1,-5 3 1,-1 3-1,1 2-2,-5 3 1,3 3 1,1 0 0,1 0 0,2 0 2,1 0-2,1 0 1,-1 9 1,2 1 0,-3 1-1,-2-1 0,-3 1-2,1 4 2,-2-2 3,1 4-1,-2-1 2,0 1 1,-1 1-4,0-2 1,2 3 2,-2-2-2,0 1 1,-2 1 4,3 2-5,0 0 0,-3-3-3,0 1 4,0-3-3,0-2 3,0 0-1,0-4 0,0-4-4,0-3 2,3-3-4,-1 0-10,3 0-28,3 0-69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14:06.111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0 121 31,'0'0'36,"0"0"-17,0 0 0,0 0 2,0 0-1,0 0 3,0 0 0,0 0-1,0 0-5,0 0 0,0 0-1,0 0-3,0 0-2,0 0-2,0 0-1,0 0 0,0 0-4,0 0 2,0 0-4,3 0 0,-1 0 1,7 0 1,6-7 0,-3 4-3,2 1 0,0-4-2,3 1 3,4 0-2,0-2 0,8 4 0,-9-5 0,3 3-2,-5 3 2,-1-4-1,7 6-2,-1 0 2,-3-2 0,-3 2 0,-1 0-1,3 0 0,0 0 1,-5 0 0,3 0 0,-5 0 0,0 2 0,-1 6 1,-3-3 0,1 3 0,1 2 1,1 3-1,-6-5 2,2 5 0,-4-1 2,2 2-2,-3-1 4,-2 0 1,0 2-4,0 1 4,0 1-1,0 4-2,0 0 0,-10 2 1,-2 1-1,-2 1 1,-2 3-3,-1-4 0,-4 2 1,-5-6-2,-3 4 0,3-1-1,-5-5 0,-7 6 0,0-4-1,5 1 0,2-3 0,2-8 1,8-2 0,7-6-2,5-2-1,4 0 1,5 0-5,0 0-3,0 0 6,0 0-2,0 0 2,0 0 1,0 0 7,0 0 1,7 0-1,12-5-4,0 0 2,2 2 0,3 3 0,-7 0-3,4-2 0,-7 2 1,0-3-2,3 3 1,-7 0 0,7 0 2,-6 0-1,1 0-1,5 0 1,-5 0-2,6 0 2,-1 8-2,0-3 2,4 5 0,-4-4 0,4 7 0,-4-3 0,1 1-2,-6 1 2,-2-4 2,6 0-1,-5 5 2,0-3-2,5 5 3,-8-2-2,1-2-1,-4-1 0,2-4 3,-2 1-1,-2 4 2,1 4 0,-4-2 2,0-1 1,0 4 0,0-8 0,0 2-2,0 3-1,0-5 0,0 8-2,-10-6-1,1 5 1,-2-2-1,0 0-2,-7 0 1,6 0-1,-2-3 3,2 1 3,0-1-2,0-2-1,-2 0-3,-6-3 0,-1 0 0,4-5-1,-3 0 1,3 0-3,2 0 3,-3 0-1,-2 0-1,-3 0 0,-1 0 0,7 0-1,-1 0 1,4 0 0,2 0 0,-8 0-1,-1 0 1,7 0 1,-6 0 2,11 0-1,3 0 1,0 0 0,4 0-1,2 0 0,0 0 1,0 0-1,0 0 0,0 0 0,0 0 0,0 0-1,0 0-1,0 0-4,0 0-4,0 0-19,0 0-23,0 0-8,0-5-74</inkml:trace>
  <inkml:trace contextRef="#ctx0" brushRef="#br0" timeOffset="1852">798 83 87,'-4'5'25,"4"3"4,0-3 8,-3-5-7,3 2-9,0-2 0,0 0-4,0 3-2,0-3-3,0 5 0,0-5-1,0 5 0,14-5 2,5 5 1,3 1-5,4-4 0,0 1-1,4-3-3,2 7 1,0-7-2,0 0-4,-6 0 0,-8 0 1,4 0-1,-1 3-1,-4-3 2,2 0-1,-12 0 0,5 0 0,0 0 0,0 0 0,-1 0 0,-1 3 0,-8 2-1,3-5 4,-1 3-3,-1 7 3,0-4 3,-3 1-1,0 3 4,2 1-2,-2 4-1,0 3 0,0 5-2,0-4-2,0 9 0,0-5-1,0-2-1,0 7 3,-8 1-3,2 4 1,-3 6-1,3-3 0,-3 1 0,7 1-1,-1 1 2,1 5 0,2-1-1,0 2 0,0-4 0,0-5-1,0-2 2,0-1-1,0-2 3,0-2-1,0 2 1,0-3 0,0 0-1,0-4 3,0-6-8,0 0 6,0-7-3,0-4 1,0-4-1,0-3 0,0 0-6,0 0-8,0 0-18,0 0-18,-7-5-25,7-18-45</inkml:trace>
  <inkml:trace contextRef="#ctx0" brushRef="#br0" timeOffset="2767">1842 39 61,'3'0'39,"-3"0"7,2 0 0,1 0-1,-3 3-4,4 10-8,-2 2-6,1 8-4,-3 0-1,0 14-9,0-1-1,0 5-2,5 6 1,-1-1-8,1 0 1,-5 12 0,3-12-3,-3-2 1,4 0-1,-1 0 0,-1 3 1,1-4 1,3-1-1,-6-6-4,3-5 4,-3-6-2,0-12 0,0-5-2,3-5 2,-3 0 0,0-1-2,0 6 0,0-5 0,0 2-1,0-3 0,0 4-1,0-4-3,0-2-8,0 0-4,0 0-13,0 0-11,0 0 1,0 0-16,0 0-13,0 0-35</inkml:trace>
  <inkml:trace contextRef="#ctx0" brushRef="#br0" timeOffset="3359">1684 313 68,'0'0'49,"0"0"11,0 0-2,6 8-13,9 2-16,-6 3-8,5 0 12,1 2-5,-1-4-9,0 2 2,-4 2 0,1 1-9,9-6 3,-4-2-3,1-1-5,6-2-2,-1 6 0,6-6-1,1 0-3,-3-3 0,-3-2 0,0 3-1,0-3 2,1 0-2,-3 0 1,-2 0-1,-4 0-1,-6 0 2,-4 0-1,1 0 2,-6 0-2,6 0 0,-2 0-3,1 0 2,-3 0-3,2 3-6,-4-3-18,0 0-30,0 0-23,3 0-16,0 0-46</inkml:trace>
  <inkml:trace contextRef="#ctx0" brushRef="#br0" timeOffset="3952">2583 0 114,'0'26'71,"4"-5"-33,-4 2-3,0 3-13,0 5-1,0 3-3,0-1-5,0 0-6,0-4-2,0 5-1,0-3 0,-9-6-1,0 12 2,4-4-2,1 1-1,-4-4-3,1-3 4,2-1-1,3-8-2,2 5 1,0-10 0,0-6-1,0-2 2,0-2 4,5 0 1,7 4-2,5-4 1,13 0 0,-2-3-4,10 0 3,0 0 3,-6 0-4,0 0 0,2 0 5,-4 0-1,-4 0-3,1 0-1,-8 0-2,2 0-2,-4 0 1,-3-6-1,-4 6 0,-4 0-2,-1 0-1,-2 0-4,-3 0-6,0 0-6,0 0-5,0 0-8,0 0-5,0 0-6,0 0-12,0 0-35,0-13-39</inkml:trace>
  <inkml:trace contextRef="#ctx0" brushRef="#br0" timeOffset="4551">2974 158 73,'0'0'70,"0"0"-30,0 0 5,-6 3 7,6 20-21,0 8 6,0-3-6,0 11 2,0 5-5,0 5-13,0 5-5,0-5 0,0 1-5,0-2-2,0 2-1,0 6 1,0-7-2,0 1 1,0-7-3,0-9 3,0 0-1,0-6-2,0-5 1,0-10-1,-3-2-3,3-9-2,0 3-6,0-5-2,0 0-10,0 0-7,-3 0-4,-1 0-4,4 0 1,-2 0-5,2 0-34,0 0-30</inkml:trace>
  <inkml:trace contextRef="#ctx0" brushRef="#br0" timeOffset="5152">4004 47 132,'-6'5'66,"1"5"-31,-2-7 1,4 5-8,1-8-14,-5 0-2,2 2 3,-9 1-5,-7 5-3,-8-1 1,-4-4-7,2 7 0,-4-5-1,-6-2 0,10 2-1,5-3 0,-5-2-2,3 0-5,-1 3-3,8-3 5,4 0 3,8 0-3,6 0 4,1 0 2,2 0 0,0 0 2,0 0 3,0 0-2,0 0 2,0 0-2,0 0 0,0 0-1,0 0 1,0 0 0,0 0-2,0 0 0,0 0-1,0 3 2,0-1-2,0 3 3,-4 11 1,1 8 5,-2 4 1,-2 3 0,2-3-2,-1 9 2,3-4-4,-2 0-1,5-7-1,0-2-1,0-1-2,0-5 1,0-5-2,0-1 0,0-12-1,0 0-1,0 0-2,0 0-1,0 0-4,0 0-1,0 0-4,2-5 2,13-5 0,-1-3 8,-2 6 0,5 4 4,4 0 2,2 1-4,-3 2 4,-4-3-2,-2 3 0,3 0 0,0 0 3,-1 0-4,1 0 2,0 0 0,1 0 1,2 0-2,-2 0 2,-4 0 4,-6 8-1,4 5-2,-3 5 2,0 0 0,-1-2 3,-1 2 0,-2-3-2,1 1-4,-3 7 2,2-3-3,-1 1 1,-4-2 4,3-1 5,-3 0 1,0 2-2,0 1-4,0 8 2,0-9-1,0 1-2,-15-6 2,4-2 0,-4 0 6,-3-3-9,1 3 0,-12-2-2,-4-1 0,-2 1-1,4-4 0,-2 3-1,-4-2 0,0-3 0,1-2-1,8-3-1,-5 0 0,1 0-1,12 0 0,3 0 2,2-3-3,3-4 3,-2-1-3,7 3 1,7 2 2,0 1 1,0 2-2,0 0-4,0 0-2,-2-3-2,2 3-13,0 0-8,0 0-27,0 0-8,0 0 6,12-8-64</inkml:trace>
  <inkml:trace contextRef="#ctx0" brushRef="#br0" timeOffset="6412">4449 473 83,'2'0'50,"2"0"0,-4 0 8,3 0-5,-3 2-15,3 6 8,-1 0-1,-2-3-6,7-2-14,1 7-1,1-7-10,0 2-3,3-2-3,2-3-4,6 0 0,1 0-1,2 0-3,6 2 1,0 4 1,3-6-3,0 0-3,-6 0-3,4 0 5,-4 0 0,-6 0-3,-2 0-2,-4 0 1,-9 0-6,-2 0-3,1 0-1,-4 0-7,0 0-1,0 0 2,0 0-4,0 0-12,0 0-23,0 0-37,0 0-43</inkml:trace>
  <inkml:trace contextRef="#ctx0" brushRef="#br0" timeOffset="7034">4577 834 99,'6'0'45,"0"0"-4,-1 0 8,7 0-18,-3 0-9,0 0-5,-1 0 1,4 0-1,2 0 3,2 6-6,-6-6 1,2 2 0,4 1 3,-2-3-4,6 3-2,3-3-2,-2 0 2,1 2 3,2 1-4,2 0-4,4-1-2,-8 1-3,4-3-1,-7 2 1,-8-2-1,-3 3 0,-4-3 0,-4 0-1,0 0-1,0 3-9,0-3-25,0 0-33,0 0-27,0 0-30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14:13.718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24 97 73,'0'-18'53,"0"18"-16,-3 0 10,-6 0-3,7 0-8,2 5 2,-3 13-5,3 6-11,-4 4 8,4 9-7,0 5-2,0 2-2,0 1-3,0 7 3,0 0-9,0 1-1,0-6-1,0 6-3,0-6 2,0 0 0,0 3-3,0-14-1,0-5-3,0-9 2,0-12-2,0-2 0,0-6-5,0 4-7,0-6-19,0 0-24,0 0-17,0 0-16,0-6 3,-3-12-75</inkml:trace>
  <inkml:trace contextRef="#ctx0" brushRef="#br0" timeOffset="542">38 5 117,'7'-3'55,"1"1"-6,-2 2 0,9 0-16,-4 0-1,6 0 9,-2 0-7,8 0 1,3 0-4,1 5-3,10 0-8,-10 3-10,5-5-6,2-3 0,-1 3-1,2-3-2,-1 0-1,4 0 3,-3 0-2,3 0 0,-6 0-2,-6-3 1,-3 3-2,4 0 4,-9 0-3,-1 0-2,2 0 3,0 0 2,-2 0-1,1 0-2,-1 0 1,-5 0-2,-4 0 1,3 3 0,-4-1-1,-4 4 2,3-6 0,-3 0 0,5 2 0,-2 1 0,-1-1 0,7 1-1,-3-3 1,0 0 1,-3 0-1,-4 2-1,2 1 2,-4-3-1,0 0 3,0 5-2,0-2 3,0-1-2,0 1 0,0-3 1,0 3-1,0 0 0,0 5-4,0-1 4,0 3 2,0 3 2,0 1-2,0 7 4,0 5-5,-6 0 2,3 3-1,0 2 1,3 3-1,-3 0-1,0 8 0,3 0 0,0 0-1,0 0 0,0-6 0,0 1-1,0-3-1,0 3 2,12-1-2,-6-2 1,-1 1-1,-2-9 0,0 0 0,3 0 0,-6-8 0,3 3 0,-3-2 0,2-9 0,-2 0 1,0-4-2,0-6 2,0 0 0,0 0-1,0 0 2,0 0 0,0 0-1,0 0 0,0 0 2,0 0-1,0 0-2,0 0 0,0 0 0,0 0 0,0 0 0,-7-6-2,-8 1 2,-3-3-1,-6 3 0,10 0 0,-6 3 0,-3-1 0,-3 3-1,2 0 0,-2-2 2,-3 2-1,3 0 0,0 0 0,-7 0 1,7 0 0,7 0 1,-5 0-2,0 0 1,4 2 0,3 3 1,-4-2-1,4-1 0,0-2 0,-4 0 1,6 3-1,1-3-1,0 0 2,2 0-2,-3 0 1,6 0 0,-2 0 0,-1 0 0,3 0 1,3 0-1,4 0 0,-7 0 1,3 0-2,-5 0 2,4 0-2,-1 0 1,-1 0 1,4 5 1,1 0-2,-1-2 2,2-1-1,3-2-1,-4 0 0,2 0 1,-1 0-1,-6 3-1,4 0 1,-2-1 0,4 1 0,-2 0 1,1 0-1,-1-3 1,2 0-1,1 0 1,-5 0-3,5 0 0,-7 0 0,-3 0-1,4 0 0,-1 0 1,0 0 0,3 0 0,0 0 0,-2 0-1,1 0-1,2 2 2,-4 1 2,6-3-3,-3 0 4,3 0-1,1 0-1,-4 0 1,0 2 0,3-2 0,1 0-1,2 0 1,0 0-2,0 0 1,0 0-1,0 0 1,0 0 1,0 0 0,0 0-3,0 0-2,0 0 2,0 0-7,0 0-4,0 0-4,0 0-6,0 0-8,0 0-22,0 0-25,0 0-25,0 0-82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16:39.500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528 0 5,'0'0'11,"0"0"2,0 0 7,4 0 0,-4 0 4,0 0 2,0 0-5,0 0-1,0 0-5,0 0-2,0 0-5,0 0 0,0 2-2,0-2-4,0 6 2,0-4-3,0 1 3,0 0 0,0-1 2,0 1-2,0-3 2,0 0-3,0 5 6,0-3 2,0 6-5,0 2 0,0-4-2,-7 5-2,2-4 1,-7 6 3,1-3-6,-1 7 3,0-4 1,3-3-3,-3 5-1,4-1 0,-1-6 2,4 4-1,-2 1-1,-5-2 0,5 0 0,-3-1 0,1 3 0,1 0 0,2-2 0,-3 2 0,3-3 0,-3 0 0,4 4 0,-2 4 0,2-5 0,-4 3 1,4-3 0,-2 0-1,2 2 0,-4 1 0,4-5 0,-2-1 0,-1 0 0,4 1 1,2-3-1,-4 2 0,4 1 0,-5-1 0,5 0 0,-1-2 0,-1 6 0,1-7 0,-2 6 0,-1-3 1,-2-1-1,1 4 0,-2-5 0,4 4 2,0 2-2,-2-1-2,2 0 4,-4-3-4,3-2 2,0 5 0,1-5 0,1 0 0,-2 0 0,4 2 0,-5 0 2,2 1-2,2 0 0,-8 1 0,4-1 0,4-1 0,-6 6 0,4-3 0,2-3 0,-6 1 0,7-6 0,-5 6 0,2 2 1,-4-3-1,3 1 0,0-3 0,1 2 0,-2 0 0,2-4 0,-2 6 0,5-6 1,-1 2-1,-2 0-1,5-3 2,-4-3-1,4-2-1,0 0 1,0 3 1,0-3-1,0 0 0,0 5 0,0-2-1,0-3 2,0 2 0,0-2-1,0 0 1,0 0 0,0 0 3,0 0-2,0 0-1,0 0 1,0 0-1,0 0 0,0 0 0,0 0 1,0 0-2,0 0 1,0 0 1,0 0-1,0 0-1,0 0 1,0 0-1,0 0 1,0 0-1,0 0 1,0 0-1,0 0 1,0 0 1,0 0-2,0 0 1,0 0-2,0 0 1,-3 3 2,3 2 0,0-2-2,0 2 1,0-2 2,0 0-3,0 2 1,-2-3 0,2 4 0,-3-1-1,3 0 2,0-3 0,0 4-1,0-4 1,0-2 2,0 0-2,0 0 0,0 0 0,0 0 1,0 0-2,0 0 0,0 0 0,0 0 0,0 0-1,0 0 3,0 0-2,0 0 1,0 0-2,0 0 1,0 0-1,0 0 1,0 0-1,0 0-1,0 0 1,0 0 0,0 0-1,0 0-1,0 0 2,0 0 0,0 0 0,0 0 0,0 0 0,0 0 0,0 0 1,-4 0-1,4 0 0,0 0 0,0 0 0,0 0 1,0 0 0,0 0 1,0 0 1,0 0-1,0 0 1,0 0 1,0 0-1,0 0-3,0 0 0,0 0-2,0 0 2,0 0-2,0 0 1,0 0 1,0 0-2,0 0 1,0 0-3,0 0-12,0 0-22,0 0-30,0-2-62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16:45.544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0 0 4,'0'5'31,"0"-2"-25,0-1 2,0-2 7,0 3-3,0-3 0,0 2 5,0 1-2,0 2 1,0 3 0,0 1-2,0-2-1,7 1 0,-2 5 0,1-3-6,2 4-1,1 1-1,-2 1-3,3 2 2,2 0 0,-1 4-3,8-7 2,-12 1 0,5 0 0,-5-1 1,0-2-3,3 0 1,-1-4-1,2 1 1,0 5-2,1 1 1,3-3 0,-7 0-1,4 0 2,-1-2-2,-5 0 3,0-1-2,6 3-1,-7-3 1,4-2-1,0 0 2,-9 0-2,5 2 3,4 0-3,-3 1 1,3 0 0,0-1-1,-4 3 0,4-2 1,-1 5-1,4-6 0,-1 3 1,-2 3-1,1-1 0,0 1 1,-1 3-1,0-4 0,3 3 3,0-4-1,-7-1-1,0-1 1,1 1-2,4-2 0,-3 5 1,5-3 0,-3 3-1,0-1 1,2-2-1,-5 0 0,-1-5 1,7 5-1,-5-2 0,0 2 0,5 0 3,-5 0-2,0 0-2,3 5 1,1-4 1,-6-4 0,5-2 1,-4 2-1,-1 1-1,4-1 3,-3 1 0,-4 1-2,5-1 2,-2 0-1,1 4-1,2-2-1,1 1 1,-2-4-1,-5 3 3,4-3-2,-4 4 1,5-6-1,-7-1 1,2 6 0,-2-2 1,3 0 1,1 1-3,-4-1 2,5-4 0,-2 4-1,0-8-2,0 5 1,0-3-1,-1 0 3,5 3-2,-5-6 1,1 6 0,3 0 1,-3 0-1,0 3 0,2-6-1,-1-3 1,-4 1 0,2 0-1,-2-3 3,0 0 0,0 0 0,0 0 0,0 0 2,0 0 1,0 0-4,0 0 1,0 0-3,0 0-1,0 0-4,0 0-30,3-6-100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16:47.433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0 47 77,'0'0'22,"0"3"-8,0 0 10,3-3-1,1 3 7,-1-3-6,2 0-7,7 0 5,-1 0-6,4 0-3,11 0-3,-3 0 1,1 0-5,-1 0-2,-1-3-1,2 3-3,5-6 0,3 1 1,-6 5-1,-2 0 0,-1 0 0,6 0 0,-3-3 0,0-2 0,-5 5 0,1 0 0,-1 0 1,-4 0-2,7-2 1,-4-4 1,-3 1-2,-2 0 2,-6 2-1,-4-2 0,-1 2 0,1-2 0,-5 5-1,0 0 1,0 0-1,0 0-3,0 0 2,0 0-4,0 0 4,0 0-2,0 0 0,0 2 4,0 9 3,0 2-3,0 0 4,0 4-2,0 1 0,0 6-1,0-4 3,-5 9-2,5-2 1,-4 1-1,2 1-1,2-2 3,0-4-4,0-4 1,0 1-1,-3 4 1,0 0 1,-1 2 0,2-4-4,-3-7 4,1 4 1,-2 1 3,-3 2-3,7-2-3,-7 4 5,1-3 0,1 3-1,-5-3-4,5-3 3,4-2 0,-1-2-2,2 1 1,2-2-2,-3 1 2,0-4 1,3-5-2,0 0 0,0-2 0,0-3 0,0 5-1,0-2 0,0 0 0,0-1 0,-4-2-1,4 3 1,0 0 0,0 4 0,0-2 0,0 0 1,0 1 0,0-6 1,0 2 2,0-2 0,0 0 1,0 0 1,0 0 0,0 0-9,0-2-19,0-16-21,0-6-32,7-8-89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16:45.544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0 0 4,'0'5'31,"0"-2"-25,0-1 2,0-2 7,0 3-3,0-3 0,0 2 5,0 1-2,0 2 1,0 3 0,0 1-2,0-2-1,7 1 0,-2 5 0,1-3-6,2 4-1,1 1-1,-2 1-3,3 2 2,2 0 0,-1 4-3,8-7 2,-12 1 0,5 0 0,-5-1 1,0-2-3,3 0 1,-1-4-1,2 1 1,0 5-2,1 1 1,3-3 0,-7 0-1,4 0 2,-1-2-2,-5 0 3,0-1-2,6 3-1,-7-3 1,4-2-1,0 0 2,-9 0-2,5 2 3,4 0-3,-3 1 1,3 0 0,0-1-1,-4 3 0,4-2 1,-1 5-1,4-6 0,-1 3 1,-2 3-1,1-1 0,0 1 1,-1 3-1,0-4 0,3 3 3,0-4-1,-7-1-1,0-1 1,1 1-2,4-2 0,-3 5 1,5-3 0,-3 3-1,0-1 1,2-2-1,-5 0 0,-1-5 1,7 5-1,-5-2 0,0 2 0,5 0 3,-5 0-2,0 0-2,3 5 1,1-4 1,-6-4 0,5-2 1,-4 2-1,-1 1-1,4-1 3,-3 1 0,-4 1-2,5-1 2,-2 0-1,1 4-1,2-2-1,1 1 1,-2-4-1,-5 3 3,4-3-2,-4 4 1,5-6-1,-7-1 1,2 6 0,-2-2 1,3 0 1,1 1-3,-4-1 2,5-4 0,-2 4-1,0-8-2,0 5 1,0-3-1,-1 0 3,5 3-2,-5-6 1,1 6 0,3 0 1,-3 0-1,0 3 0,2-6-1,-1-3 1,-4 1 0,2 0-1,-2-3 3,0 0 0,0 0 0,0 0 0,0 0 2,0 0 1,0 0-4,0 0 1,0 0-3,0 0-1,0 0-4,0 0-30,3-6-100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16:41.906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157 34 71,'0'0'33,"0"0"-23,0 0 2,0 0-1,0 0-1,0 0 2,0 0-1,0 0 0,0 0-2,0 0 3,0 0-5,0 0-1,0 0-4,0 0 2,6 0-3,18 0 0,5-6 1,-1-1-2,-1 2 0,-1 2 2,4 0-2,-4 1 0,3 2-2,-6 0 2,3-3-1,-2 1 1,-5 2 0,2 0 0,-9 0-3,0 0-1,-4 0-3,-6 5 2,5 8 3,-4 5 3,-3-2 2,0 2-1,0-8-1,0 9 3,-15-3 0,-2 1-2,-9 2 0,2-6-1,-2-3-1,5 1 0,4 4 2,-4-4-3,2 2 2,-2 0 1,-5-3-2,11-2 0,6-3 0,7-5 0,2 0-2,0 0 2,0 0-1,0 0 0,0 0-1,0 0-1,0 3 2,0-3-2,0 3-2,0-3-1,0 5 4,2 0 0,17-5 5,-2 3-1,9-3 1,2 0-3,-4 0-2,0 0 2,-1 0 2,3 0-2,-6 0 0,3 5 1,-2-2-1,-6-3 0,-1 0 0,3 2 1,-3-2-1,5 3 0,-5 2 0,-2-3 0,0 4 1,-5-1-3,-3 3 2,-1 0-1,0 5 1,-1 0 2,-2 0 1,3 0 3,-3 3 0,0-1-2,4 3 1,-2 3-3,1-5 4,4-1 0,-7 2-4,5-2-2,-5-2 4,0 5-2,0-7 3,0 2 0,0-3 2,0 0-3,0 7 0,0-7 0,-5 5 0,-14 1-1,0-3 1,-2 5 3,-8 3-5,0-2 0,-1-1-2,-4-3 2,8-2 0,-4-2-3,4 2 2,2-5-1,5 2 1,2-2-1,-7-3 2,1 3-2,-4-3-1,-1 1 4,2-1-1,-1 0-6,1-3 6,3 1 0,-1-1-2,1-2-1,6 0 2,-4 0 0,6 0-2,4 0 3,-6 0-3,5 0 0,0 0 2,9 0-2,-3 0 0,6 0-5,0 0-10,0 0 3,0-2-7,0-1-6,0 1 6,0-3-1,6 0-27,14-3-38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17:19.841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271 0 43,'0'0'26,"0"0"-13,0 0 4,0 0 7,0 0-7,0 0-6,0 0 1,0 0 3,0 0-1,0 0-5,0 0-6,0 0-2,0 0 1,0 0 2,0 0 7,0 0 5,0 18-6,0 1-1,0-4-2,0 6 5,0 0-6,0 0-1,0 3-2,0 0 2,0-3-2,0 0-2,0-3 2,0 0 0,0 3-2,0 3 1,2 0-2,1-4 2,-3 2-2,4-4 3,-4 0 0,0 3-1,0-5 0,0 3-2,0-4-1,0 1 4,0 0-3,0-1 1,0 1 0,0-5-1,0 2-1,0 0 2,0-2 0,0-1-1,0 0 0,0-2 0,0 6 1,0-2 0,0-1-2,0 2 2,0 0-1,0 0 0,0-2 1,0 0-1,0-1 0,0-3 0,3-1 2,-3 2-2,5-5 0,-5-1 0,0 1 0,0-3 1,0 0-2,0 0 2,0 0-1,0 0 2,0 0 0,0 0 1,0 0-2,0 0 1,0 0-2,0 0-1,0 0-2,0 0-2,0 0-3,0 0-4,0 0-10,0 0-14,0 0-30,0 0-33</inkml:trace>
  <inkml:trace contextRef="#ctx0" brushRef="#br0" timeOffset="1372">0 362 19,'0'0'16,"0"0"-1,0 0 6,0 0-2,0 0-1,0 0 2,0 0-1,0 0-3,0 0-4,0 0 2,0 0 1,0 0-4,0 0-3,0 0 0,0 0 1,0 0-4,0 0 0,0 0 1,0 0-1,2 0-1,1 0 3,4 0 1,-2 0-4,1 0-1,4 0 1,-3 0 2,0 0-6,1 0 4,1 0-2,0 0-2,-1 0 2,4 0-1,2 0-1,2 0 0,-2 0 2,3 0-2,0 0 0,4 0 0,-6 0 1,-1 0-1,0 0 0,-2 0 0,3 0 1,-4 0-1,-1 0 0,-5 0 0,1 0-1,4 0 1,0 0 1,6 0-2,-2 0 2,1 0-1,-4 0 0,-3 0 0,4 0-1,-6 0 2,2 0-1,4 0 0,-3 0 0,3 0 0,2 0 0,-4 0 0,4 0 0,-2 0 0,0 0-1,-5 0 1,3 0 0,-1 0 0,-4 0-1,2 0 1,-5 0 0,3 0 0,2 0 0,-2 0 0,4 0 0,-3 0 0,0 0 0,-3 0 0,-1 0 0,1 0 0,4 0 0,-7 0 0,9 0 0,-7 0 0,4 0 0,5 0 0,-11 0 0,3 0 0,-3 0 0,0 0 0,0 0 0,9 0 0,-6 0 0,1 0 1,-2 0-2,-2 0 1,3 0 0,-3 0 0,0 0 0,0 0 0,0 0 0,0 0-2,3 0 4,-3 0-2,0 0-2,2 0 2,2 3 2,4-3-4,-4 0 4,-4 0-4,0 0 4,0 0-4,0 0 2,0 0 0,0 0-1,0 0 1,8 0-1,-8 0 1,2 0 0,-2 5 0,0-5 0,4 2 0,-4-2-1,0 0 1,0 0 0,0 0 0,3 0 0,-3 0 0,0 0 1,5 6-2,-1-4 1,-4-2 1,3 0-2,-1 0 1,-2 0 0,0 0 0,0 0 0,0 0 0,0 0 0,0 0 1,0 3-1,0-1 0,0-2 0,0 0 0,0 0 0,0 0-3,0 0-16,0 0-35,0 0-89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18:55.416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460 91 10,'0'-3'-1,"0"-2"-2,0-3 4,0 0 2,0 3-3,0-2 2,-3 4 5,-1 1-1,2-1 2,2 3-3,-3-3-5,3 0 1,0-2 3,-9 2 2,9 1-3,-3-1 2,1 3-1,2 0 1,-3-3 0,3 3 7,0 0 4,0 0-3,0 0 5,0 0-2,0 0 0,0 0-7,0 0 1,0 0-8,0 0 0,0 0-1,0 0-2,0 0 0,0 0 0,0 0 1,0 0 3,-4 6 2,2 13 0,-8 6-2,5 2 1,-4 4 2,4-2-3,2 10 0,-9 3 0,3-6 4,0 9-4,4-4 0,-2 1 0,2-7-2,0 1 5,-4-5-2,0 4 0,3-4 1,-3-2-4,0 2 1,-3 3 1,4-3-3,2-1 0,-2 3 1,2 4-1,0-8 3,-3-1-3,4-1 0,1-1-2,1-5 4,1-3-2,-1 6 1,-3-1-1,3-2 0,0 2-3,1-1 2,2-9 4,0 7-3,0-3 0,0 3 0,0-4 0,0-5 0,0-9 0,0 3 1,0 0-1,0-5 0,0 6 0,0-4 2,0-2-2,0 3 0,0-1 0,0 1 1,0-3-1,0 2 0,0-2 1,0 0 0,0 0 1,0 0-2,0 0 0,0 0 0,0 0 0,0 0-1,0 0 0,0 0 1,0 0-3,0 0-3,0 0-11,0 0-25,0 0-47</inkml:trace>
  <inkml:trace contextRef="#ctx0" brushRef="#br0" timeOffset="1177">81 1514 48,'0'0'32,"0"0"-6,0-3-7,0 1-5,0 2-4,0 0-2,0 0-5,0 0-1,0 0-1,0 0 1,0 0 4,0 5 0,-5 10 1,-2 7-1,-1 1 2,-1 1-3,0 7-3,1-2 1,-1 3-3,0-2 0,1 2 1,1-3-5,7-6 0,0-5 2,0-1 2,0-4 3,0-1 0,15-1 1,-3-3-1,2 0 5,2-3-5,-6 3-1,8-6 0,-1 3 2,-2 1-4,6-4 2,-4 1-1,6-3 0,-2 0 1,-1 0-2,-2 3 1,-1-3-1,0 0 2,1 0-2,-1 0-2,-2 0 4,-1 0-2,-2 0-2,-1 0 4,-1-3-2,-3 0-3,0-2 0,2-5-2,2-1 3,10 1-3,5-1 0,-9 3-1,1 3-4,-4 0-5,-5 5-12,-3-2-31,-4 2-13</inkml:trace>
  <inkml:trace contextRef="#ctx0" brushRef="#br0" timeOffset="1889">389 1671 41,'0'-3'2,"0"1"7,0 2 5,0 0-10,4 0-1,-4 0 1,0 0 9,0 0-1,3 15-1,-3 4-1,2 9 6,-2 4 2,0 5-5,0-1-2,0 3-7,0 0 1,0 1 3,0 7 1,0 0-1,-5 5-5,-1 3 2,-4-5 3,5 2-8,3-10 0,-5-3 3,4-7-2,3-6-1,-2-5 2,2-5-2,0-6-2,0 0 2,0-7-4,0-1-2,0 1-1,0-3-3,0 0-10,0 0-42</inkml:trace>
  <inkml:trace contextRef="#ctx0" brushRef="#br0" timeOffset="2498">832 1839 6,'-14'23'17,"2"6"5,3-3 2,0 0-13,-3 0 2,2 3-6,-2 0 10,0-1-14,3 1 4,-3-3 6,7 3-2,-4 0-6,4-3-3,1 0 5,1-2-4,0-1 0,3-4-2,0-4-1,0 1 1,0-3 3,0 0 1,0-3-3,0-2 2,6-2 0,8 2 0,-2 2-1,2-2 6,7-1-1,3-4-2,2 0 0,0-3 0,5 0-3,-7 0 0,2 0 1,-3-11-3,-2-4 2,8-4-1,-5-1 6,-7-1-1,3 0 0,-5 0 5,-1-6-11,-2 4 2,-3-1-1,2-1-2,-5 3-1,3-1-1,-4-3 6,5 2-3,-5 3-1,-3-2 0,5 2 0,-7-3 5,0 1-7,0 2 1,0 3 2,0 2-5,0 3 4,0 5-1,-14-2-2,4 2 0,5-1 4,-4-1-3,0-3 3,-8 6-3,3 1 2,-5 1 0,2-1-5,-6 4 6,3-3-2,-3 5 1,4 0 0,5-3-1,-3 3 1,3 0 0,2 0-1,3 0 0,3 0 1,0 0-4,-6 0 4,-5 3 0,0 13-1,3 5 0,-2-9-2,6 7-1,3-3-3,5-6-10,2 8-26,0-2-28</inkml:trace>
  <inkml:trace contextRef="#ctx0" brushRef="#br0" timeOffset="4649">939 0 3,'7'8'4,"-2"-1"0,0-2 4,-1 3 6,2-8 9,-4 5-10,5-2-6,-5 0 3,-2 2 0,0-5-2,0 6-3,0-6-1,3 2 1,-1 3 0,8 5 4,-1 1-8,3-1 3,2 6 0,3 2 1,4 4 2,-4-4-5,6 2 2,-8 4 3,6-6-1,1 4-5,-6-2 5,-2-1-2,3 2-1,-5 8 3,5-4-2,-3 2-2,7 4 1,2-2-2,1-3-1,-4 0 2,0-2-1,0 2-2,-4 0 2,1-8-1,0 3-1,-6 0 4,8-3-2,-9 1 1,6-3-2,-6-4 1,0 1-2,-4-2 2,2 2-1,4-3 1,-1 6-1,6 0 0,-7 2 0,1-2 0,-2-5 0,-1-1 0,1 0 0,1-5 0,-5 6 0,1-3 0,2 3 0,1-1 2,0 0-2,8 3 1,-7 6-1,4-6 0,6 2 0,-5 6 1,2-3-1,0 4 1,4 1 0,-6-7-1,-1-3 0,-8 0 2,2 3-2,1-3 1,-3 2 0,3-2-1,0 1 1,3 1-2,2 1 4,0 5-3,1 2 3,-3 7-2,5-7 1,-3 1 1,-2-1 0,9 1 0,-10-9-2,-3 3 0,4-2-1,-3-5 1,-2-1-1,1-2 0,-6-8 0,2 0 1,1 0 0,-5 2-1,3 4 2,1-4-1,-4 7 1,5-4-2,0 2 3,2 4 0,-2-4-2,2-1 0,-7-4 1,5-2 0,-5 0 3,0 0 2,0 0 0,0 0-4,0 0-2,0 0-1,0 0-1,0 0 0,0 0 0,0 0-1,0 0 2,0 0-2,0 0 1,0 0-2,0 0-6,0 0-14,0 0-79</inkml:trace>
  <inkml:trace contextRef="#ctx0" brushRef="#br0" timeOffset="6292">2581 1786 85,'0'0'34,"0"-2"-3,0 2 1,0 0-9,0 0 0,0 0-6,0-3-4,-12 3-10,-9-3-4,-17 0 2,-5 3 0,-1 0-2,3 0 1,-2 0 0,2 0 0,-8 0-1,4 0-4,2 0 3,3 3-6,4 5 7,10 0-5,7-5-1,0-3 3,10 2 2,4-2 0,5 0 1,0 0-1,0 0-1,0 0 2,0 0 0,0 0 2,0 0 1,0 0 2,0 0-3,0 0 1,0 0-2,0 0 0,0 0-1,0 0 1,0 5 0,0 3 4,0 5-4,0 1 1,0 1 1,0 3 1,0 1-2,0 4 2,0 1 1,0-1-3,0 4 1,-5-2 2,-4-1-2,-1-3 0,3-2-1,3-6 0,4-6 0,0 1-1,0-3-2,0-2-1,0-3 1,0 0-2,0 0 0,0 0 3,0 0-8,4 0 7,6 2 2,8 1-6,-1-3 4,10 3-1,-4-3-3,6 0 1,-3 0 0,-3 0-1,4 0-2,-10 0 1,6 0 3,1 0-2,-1 0 4,3 0-1,-5 0 2,-4 0 1,0 0 0,4 0 0,3 0 0,-2 3 0,1 5 0,3-3 0,-2-3 3,-7 1-3,4-1 2,-7 4-2,-5 1 0,1 1 0,-8 0 1,1-2 0,2-1 0,-1 3 1,1-1 0,-2 3-1,3-4-1,-3 2 0,0 0 0,-3 2 0,0-2 3,0 5-1,0 0 7,0 0-3,0 0-6,0 0 5,-8 1 0,-4-1-3,0 2 4,0 1-4,-6-3 4,-1 2-6,-2-4 1,4 3-1,-7 1 0,7-2 0,-6 0 2,-1 3-1,1-1-1,-6-1 3,5-1-3,1-3 2,1 0-2,3-2 2,7-2 0,-2 2-2,2-6 0,1 1 3,3 0-2,1-3 2,-5 2-3,2-2 4,-6 0-3,-1 0 1,3 0 0,0 0 6,-1 0-8,1 0 3,2-8 7,0 1-4,6-2-8,-2 4 6,4 2-3,-1 1-1,2-1 1,3 1-1,0 2 3,0 0 0,0-5-8,0-1 7,0 4-1,0-3-4,0 5 3,0 0-3,0 0-2,0-3-3,0 3-14,0 0-14,0 0-20,0 0-45</inkml:trace>
  <inkml:trace contextRef="#ctx0" brushRef="#br0" timeOffset="8144">1556 1770 1,'0'0'12,"0"0"-3,0 0 7,0 0 0,0 0-2,0 14-2,0 4 3,0 2-1,0 2 2,0 1-8,0 9 5,0-1 4,0 0-1,0 6-5,-2-3 0,-8 0 2,8 0-6,-5-2 5,5-4-8,-4 1 1,0 0-2,3-6 0,-6 3 0,4-2-1,-2-1-1,2-2-2,0-3 2,5 1 0,0-3-1,0-1 0,0-4 0,0 0-1,0-9 1,0 3 0,0-5 0,0 0 0,0 0-1,0 0-2,0 0-2,0 0-11,0 0-54,0 0-89</inkml:trace>
  <inkml:trace contextRef="#ctx0" brushRef="#br0" timeOffset="8744">1381 2150 12,'0'-6'70,"0"-1"-52,0 4 9,0 3 14,0 0-10,0 0-2,0 0-6,0 0-9,0-2 1,0 2-1,0 0 0,0 0-3,0 0-2,0 0 2,0 0-1,0 0-4,0 0 2,0 0-6,4 0 1,-1 0-2,-1 0 1,1 0 0,1 0 2,4 0 3,6 0-4,12 0 4,4 0 0,2-6-6,3-2 2,5 5-1,-2-2-2,0 0 0,-9 5-4,9-3 9,-12 3-5,-3 0 0,1 0 1,-10 0-3,-5 0 3,-1-2-1,-5 2-1,3 0 1,0-3-2,0 3 2,-3 0-1,-3 0-1,0 0 1,0 0 1,0 0-1,0 0 0,0 0-2,0 0 1,0 0 0,0 0-3,0 0 2,0 0-2,0 0-1,0 0-4,0 0-12,0 0-16,0 0-28,0 0-69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19:48.447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10 132 44,'-3'-3'30,"-1"-4"4,4 7 3,0 0-9,0-3 4,0 3 3,-2 0-3,2 0-5,0 0-4,0 0-4,0 0 0,0 0-7,0 0 2,0-2-4,0-1-4,0 3 0,0 0 2,0-5-4,0-3-2,6-2-4,2-6 2,10 5-2,8-4-4,0 5 1,3-4 2,7 4-2,-3 2-2,9 5 0,-13 1 0,-3 2 2,-6 0-1,-8 0-2,-3 0-1,-7 8 4,7 5-3,-6 0 6,-3 3-1,0 1-1,0 2-1,0-1 2,0 3 3,0-6 3,-3 4-1,-20 2-1,-3-6 1,2 6-4,2-3 2,1-2-6,-5 2 4,5-2-3,2-3 4,4-3-5,3-2-1,8-6-3,2 1-1,2-3-2,0 0-12,0 0-5,2 0 1,8 0 31,4 0-1,4 0-1,2 0-2,6 0-1,0 0 2,0 0-4,0 0 4,-2 0-1,-3 0 1,-4 0 1,0 0 0,9 0 0,-5 5-3,0 1 2,-9 4-4,-5-4-5,3 4 7,-10 3 2,5 2 2,-5 4 1,0 1 1,0-2 0,0 1 2,0-1 0,0 0-1,0-5 2,0 3 1,0 0-3,-15-1 5,-2 3-6,0 1 1,-1-1 1,4 2-2,-1 2-1,-2-4 7,-13-3-6,4-2 2,0-2-3,3-6 5,6 0-1,-4-2-1,-6 0-1,8-1 0,-2-2 3,1 0-4,2 0-2,-2 0 3,0-2-4,12-9-3,-1 1-2,-1-4 2,8 1-3,2 3-8,0 5 1,0-3-16,0 8-34,0-2-51</inkml:trace>
  <inkml:trace contextRef="#ctx0" brushRef="#br0" timeOffset="1209">812 273 68,'-17'0'11,"3"2"4,7 1-10,4 5-2,-2 2 4,-1 3 2,1 5-1,-5 1 4,8-1-10,-5 0 1,5-2 1,2 5 2,0-3-2,0 3 1,0 2 2,0-2-7,0 3 1,0-4 4,0 1-2,0 0 1,2 0-2,10-3-3,6 3 4,-10-6-1,6-2 1,2-2 2,-1-4-3,-1 1 1,9 1-1,0-4 2,0-3-3,3-2 0,-2 0 0,-1 0 0,3 0-2,3-7 0,0-7 0,1 1-3,-4-2 2,-2-3-1,2-1-2,0-2 5,-4-2 0,8 2 1,-10-2-1,-2 2 4,2 2 0,-11 1 1,-4 0-5,2 2 2,-5-2 2,3 0-4,-5 3 1,0-4 4,0 9-4,0-3-4,0 3 6,-5 2-4,-4-3 8,-5 0-6,-3 4 2,2-4-5,-3 4 2,-2-1 0,-3 0 0,2 5-4,-5 1 2,0 2-1,4 0 1,1 0-4,0 0 3,-1 0-5,3 0 5,2 0 1,3 5 1,2-2 2,0 2-1,6-2 0,1-1 0,-1 1 0,2-3 0,-10 0-7,-3 2 7,3 1-3,-7 2-1,4 3 4,2 4 1,-3 2-2,10 2 1,-3-4 1,-1 1-2,3-2 1,-6 2 0,10-2-3,-2-4-1,5-4-2,2-1-8,0-2-13,0 0-21</inkml:trace>
  <inkml:trace contextRef="#ctx0" brushRef="#br0" timeOffset="2348">1946 119 33,'-5'0'55,"2"3"-57,3-3 8,0 2-5,0 3 14,0 6 4,0 2-8,0 5-3,0 3 11,0 3-11,0 4 8,0 1-2,0 2-2,6 3 2,3-6-2,-4 4-2,4-4-4,-4 1 2,-1 0-5,-4-6 0,0-2 2,0 0-5,0-8 2,0 0-2,0-5 0,0-3 0,0 0-1,0-5-6,0 0-8,0 0-19,0 3-40,0 2-47</inkml:trace>
  <inkml:trace contextRef="#ctx0" brushRef="#br0" timeOffset="2910">1766 406 85,'0'-3'14,"0"1"19,0 2 18,9-3-13,5-3-19,10 4-1,2-4 0,15 1-6,-1-2 3,7-4-14,3 1 13,-1-3-22,1 5 22,-7-3-14,-11 4-4,-6 4 9,-11-2-7,-9 5-8,-4 0-1,-2-3-9,0 3-40,0 0-66</inkml:trace>
  <inkml:trace contextRef="#ctx0" brushRef="#br0" timeOffset="3368">2619 67 113,'0'0'8,"0"0"5,0 0-3,0 0-2,0 8 9,0 8-2,0 4-3,0 6 2,0-5-3,0 8 6,0-3-2,-6 5-3,3-2-5,-6-1-3,6-2-3,1-4 0,2-7 1,0-5-4,0-5 2,0-2 9,0 2-1,0-2-5,11 2 3,4-2-6,2 2 9,9-2-6,7-1 3,10-2-4,4 0-2,5 0 1,-2 0 1,-10-2-3,-5-9 0,-8 0 2,-1 6-1,-7-2-1,-10 1 0,3 4-3,-9-8-10,-1 5-16,8-6-21,-5 3-34,-5 5-6</inkml:trace>
  <inkml:trace contextRef="#ctx0" brushRef="#br0" timeOffset="3937">2954 75 50,'-4'0'26,"4"0"-10,-3 0 12,3 0 22,0 5 0,0 16-16,-2 5 2,2 5-16,0 5-7,0 9 1,0 2-7,-3-3-2,-1 3 3,1 0-10,3-5 4,0-1 1,-2-2-2,-1-5 10,3 0-6,-2-5-5,2-9-1,0-4 3,0-8-3,0-3 1,0-5 0,0 0-2,0 0-6,0 0-17,0 0-36,0 0-111</inkml:trace>
  <inkml:trace contextRef="#ctx0" brushRef="#br0" timeOffset="4457">3483 158 143,'-18'3'-2,"10"2"6,1 3 20,-10 7 3,0 6-13,-6 5-10,4 3 10,5 2 2,2 0-7,4 1-8,-1-1 5,4 3-5,-4-3 8,6 8-9,-1-5 0,4 0 1,0-3 0,0-2 3,0 0-3,10-6 3,4-5-5,4 1 11,-1-9-5,12 0 3,9 5-5,2-7-1,7-5-2,6-3 3,2 0-5,-6 0 3,1 0-1,-12-5 0,-3-13-1,-4 0 4,5-4 0,-8-3-1,-4-1 0,-4-8 1,-2 5 1,-4-5-4,-11 3 7,-3 2-3,0 3-3,0 0 1,0 3-4,-15 2-2,1-3-5,-7 1 3,4 2 9,0 3-5,-9 5 0,3-3 6,-6 6-7,-1-8 1,6 5 3,5 0-6,-5 2-3,7 6 8,3 0-7,-7-1-1,4 4 6,-4-1 1,4 1-1,-4 2 1,1 0 1,2 0-2,4 0 2,2 0 0,0 0-1,0 0 0,1 5 1,0 10-5,0 4-10,7-3-35,1 1-92</inkml:trace>
  <inkml:trace contextRef="#ctx0" brushRef="#br0" timeOffset="5528">4349 356 35,'0'-2'177,"-2"-3"-161,-1-3 33,3 5-16,0 3-15,0 0 9,0 0-12,0-3-2,0 3 3,0 0-5,0 0 1,8-2 2,15-4-11,10-2 1,1 1 1,4 2-7,2-1 1,5-1 0,-7 2 0,-10-1-1,1 1 0,-5 5-5,-7 0 1,-6-3-9,-4 3-19,-7-2-18,0 2-40,0 0-62</inkml:trace>
  <inkml:trace contextRef="#ctx0" brushRef="#br0" timeOffset="6128">4259 591 60,'0'0'25,"7"0"7,-5 0 0,1 0-10,-1 0-1,-2 0-1,10 0 8,-1 0-7,-1 0 0,3 0 1,1 0-4,2 0-8,1 0 3,6 0-4,2 0-4,6 0-3,0-3-2,-3 1 0,4-1 2,-1-3-2,-3 1 1,-3 0-1,0 2 1,-5 1-1,1 2 2,0-3-2,0 0-2,0 1 2,-2-1-1,-3 1 2,-5-1-1,-4 3 0,-5 0-1,0 0 2,0 0-1,0 0 0,0 0 0,0 0-2,0 0-2,0-2-5,0 2-8,0 0-27,0 0-88</inkml:trace>
  <inkml:trace contextRef="#ctx0" brushRef="#br0" timeOffset="7711">5251 249 132,'-3'-7'36,"-3"-4"7,0 1 4,6 10-20,0 0-3,0 0-6,0 0-1,0-3 0,0 3 1,0 0-3,0 0-5,0 0-3,0 0-7,0 0 0,10-2 14,7-1-17,6-3 6,6-1-2,4-1 4,7 3-7,1-3-2,-1 5 9,1-2-4,-6 3-7,3 2 7,-7-3 2,-7 1-9,-6-1 5,-8 3 2,-6 0-4,-1 0 2,-3 0 2,3 0-5,-3 0-2,0 0 3,0 0-7,0 0 4,0 0-2,0 0-2,0 0 14,0 5 2,-6 13-3,-8 8 3,5 6-2,-3 1-1,0 1-1,3 6-2,1-5 1,2 7 2,-2 0-1,-1-1-1,2-1 3,5-3-3,2-4 3,0-1-2,0-9-3,-3-8 2,0-2 0,3-7-1,0-3 0,0 2 0,0-5-1,0 0 1,-2 0-1,2 2-1,0 1-4,0-3-4,0 0-7,0 0-9,0 0-6,0 5-32,0 3-63</inkml:trace>
  <inkml:trace contextRef="#ctx0" brushRef="#br0" timeOffset="8498">6091 205 69,'0'0'63,"-5"5"-62,-4-5 18,9 6 2,0-1-5,-8 5 4,-1 3-2,0 2 0,3-1-9,0 4 6,1 0 4,-7 0-12,3 4 1,-3-2 0,4-2-4,-1 6-2,4 2 4,-4-3-6,3 3 1,6 0-2,0 1 2,0-2 6,0 2-8,0-4 2,0-3 2,8-3 0,4 1 0,2-3-2,1 1 5,3 0-1,-1-3 3,4 2-1,5-5-2,8-4-4,16-1 3,2-5-3,-2 0 0,2 0-1,-5 0 2,-4 0-3,1-8 6,-3-3-5,-6-1 4,-1-4-1,-1-8 1,-7-7-4,0 2 4,-2-4-7,-5-1 5,2 3-2,-9-3 2,-7 5 0,-2 3-5,-3 5 4,0 1-5,0 4 0,0 0-1,-12 3 4,1-2 0,-4 2 0,-2-1 1,-7 2 0,5-4 1,-7 8 1,2-5-1,1 2 1,-1 4-2,4-3-3,-3 2 4,-1 0-2,10 0 0,-7 3 2,4 2-3,-4-5 1,-1 6 1,1-1 0,-2 0 0,3 3 0,-1-2-2,7 2 0,-3 0 2,1 0 0,-1 0 0,-7 0 2,8 0-2,4 0-2,-3 0 6,6 2-5,-5 4 1,-3 1 1,2-1-2,0-1 2,7 3-2,8-3 1,-4 0-3,1 1 6,1-1-3,-3-3 1,-5 3-2,1 3 1,1-3 1,-1 1-1,-2 2-1,5 0-2,0-3-1,1-3 0,5 1 1,0-1-2,0 4 0,0-1-5,0-3-2,0 3-32,0-2-48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20:45.987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0 47 73,'-2'0'27,"2"0"9,0 0-1,-4 0-7,4 0-5,0 0-2,0 0-4,0 0 0,0 0-3,0 0 0,0 0-2,0 0 1,0 0 2,0 0-1,0 0-4,0 0 0,0 0-1,0 0 0,0 0-2,0 0-2,0 0-3,0 0-2,0 0 0,0 0-1,0 0 4,0 0 0,0 0 0,0 0 0,9 0 2,5 0-1,5 0-3,-2 0 1,9 0-1,7 0 0,-2 0-2,-5 0 1,0 0-3,-2 0 0,-1 0 1,-3 0-2,-2 0 2,-3 0-1,-1 0-3,-2 0 4,0 0-1,2 0-4,0 0 3,7 0 1,-1 0 1,-6 0-3,5 0 2,-9 0 1,-1 0 0,-2 0 1,-5 0 0,1 0 0,-3 0 1,0 0-3,0 0 1,0 0-2,0 0-8,0 0 6,0 0-1,0 8 5,0 2 0,0 6 6,0 2-4,0 0 3,0 1-2,0 2 3,0 3-4,0-4 2,0 9-2,0-3 0,-5-2-2,5 5 4,-4-1 0,1-4-1,1 5-1,-5-8 0,7 0 5,-3-3-5,1-2 1,2-1 1,-5-4-5,1 2 3,1 0 3,0 0-7,1-2 5,2 0 2,0-6-5,0 0 4,0-3-5,0-2-2,0 3-4,0-3-40,0 0-83</inkml:trace>
  <inkml:trace contextRef="#ctx0" brushRef="#br0" timeOffset="1072">784 144 18,'-9'15'34,"-1"2"-11,3-2 11,3 0-19,-4 2 11,1 1-3,2-3-4,-1 4-12,0-1 4,1 3-1,-1 0-1,3-3-7,0 1 1,3-6 5,0 2-5,0 1 2,0 0-4,0-1-2,0 1 6,0-3-3,12 3-2,-1-3 1,-2 0 2,5 0 0,0-5-2,5 6 2,4-7 4,0 1-4,-3-3 2,4-5-1,0 3 0,-5-3-1,5 0 0,2 0-3,-5 0 1,1-8-2,4-2 1,-2-4-5,5 1 3,-6-2 2,-2-1-1,-1 2 2,-2 2-1,-4-4-2,-2 3 4,0-3-5,-4-2 4,3-1 0,1-4-1,0 4 2,-3-1-2,-6-1 0,-3 2 1,0-1-3,0 3 1,0 2 0,-5 2 14,-7 2-12,0 1-5,-2 2 0,-7 0 1,-3 1 1,-2-1-3,2 5 8,2-5-3,1 3-2,-2 2 0,3 1-1,4-1 1,-1 3-2,-2 0 5,0 0-5,2 0 1,-3 0 6,5 0-4,1 0 3,-1 0-3,1 0 2,0 3 3,-5 2-6,2 0 4,0 3 0,2 0 0,-5 5 0,6 0-1,-1 3 4,-6 2 1,10 0-9,-6 4 11,7-2-2,1-1-9,1-1 2,8-5 3,0-2-8,0-3-10,0-6-62,0 1-62</inkml:trace>
  <inkml:trace contextRef="#ctx0" brushRef="#br0" timeOffset="2220">1950 26 76,'0'21'50,"0"2"-6,0 1-3,0 5-9,0 0-14,0 0-1,0 4 3,0 1-13,0 3 5,0-2 3,0-5-6,0-1 11,7 1-11,-2-2-1,2 1-3,-5-3-2,7-2 4,-3 2 0,-4-5-5,2-3-1,-1 8 4,2-15-4,-2 1 1,1-3-4,-4-7-3,0 1-3,0-3-21,0 0-29,0 0-30,0 0-51</inkml:trace>
  <inkml:trace contextRef="#ctx0" brushRef="#br0" timeOffset="2746">1762 387 54,'12'-2'74,"10"2"-34,-8 0 34,7 0-34,3 0-13,5 0 2,9 0-12,-3 0-3,8 0 0,4-3-5,-6 0-5,2-4 1,-8 2-3,3-1-3,-14-2 0,-13 3-1,4 2-1,-10 1-15,2-1-29,-7 0-69,0 1-57</inkml:trace>
  <inkml:trace contextRef="#ctx0" brushRef="#br0" timeOffset="3194">2658 31 51,'0'16'67,"0"7"-10,3 1 9,6 8-29,-7 1 4,5 4-19,-5 0-3,-2 2-6,3 0-1,-3 3-1,0-5-2,0 0-5,0-3 4,0-1 0,0 4-4,0-3 2,0-7-3,0 1-3,0-12 0,0-11-4,7 1-3,-2-6-17,-5 0-29,0 0-66,2 0-64</inkml:trace>
  <inkml:trace contextRef="#ctx0" brushRef="#br0" timeOffset="3676">3142 8 121,'14'-3'42,"-2"3"5,2 0-7,3 0-16,2 0 4,3-2-4,5 2-12,5 0 7,6-3-3,0 3-3,0 0 4,-7 0-2,2 0-7,-7 0 1,-3 0-5,0 3-2,-5 7 1,2-2 0,-6 0 0,4 2-1,-3 3-2,-4 5 1,1-1-1,-4 3 2,-1-1-2,-7 1 3,0 7 2,0-1-3,-7 3-3,-7 2 10,2 0-9,-5 4 2,-9 1 0,2-10-1,-2 3 0,-5-6-2,-5-1 1,-2 1-4,3-4 0,4-1 1,-5-8-7,-2-5 1,7 1-10,5-4-2,-4-2-7,4 0 0,-1 0 6,5 0-5,7-2-6,4-12-8,5-3 17,6-2 7,0-2 2,0 0 13,2 0 2,22 1 15,2-2-6,7 2 6,-2 3 0,-2 4 7,-3 3 2,0 5 6,-2 3 1,6 2-8,-8 0-6,1 0 5,4 0-4,1 12-4,-4 6 1,-3-1-2,-2-2-1,0 3-2,-5 1-2,3-4 5,1 1-5,-7 0-4,10-1-2,-9 1 0,2-2-1,-2-7-1,-3 1 0,-1-6-2,-4 4 2,-2-4-3,1 1-4,-3-3-8,0 0-19,0 0-10,0 0-27,0 0-50,6 0-23</inkml:trace>
  <inkml:trace contextRef="#ctx0" brushRef="#br0" timeOffset="4683">4070 194 133,'0'0'36,"0"0"0,0 0 21,0 0-11,3 0-4,11 0-12,7 0-7,3 0 5,14 0-7,2 0-5,6 0-5,-1 0-6,-5 0-2,-8 0-2,-9 0-1,-9 0-1,-2 0 1,-9 0 0,3 0 0,-6 0-2,0 0-5,0 0-18,0 0-26,0 0-41,0 0-49</inkml:trace>
  <inkml:trace contextRef="#ctx0" brushRef="#br0" timeOffset="5125">4004 466 100,'0'0'51,"0"5"-4,0-5 6,2 0-13,4 0 2,12 0 14,2 0-25,6 0-16,0 0-3,-3 0-7,10 0 1,-4 0 1,-3-2 4,-5-1-7,-4 0-1,0 3-1,-8 0-1,5 0 1,1-2 1,-3 2-1,2 0 0,-5 0 2,3 0-4,0 0 3,-1 0-1,1 0-1,-1 0 3,-2 0-4,3 0 1,-1 0-1,-5 0 0,3 0-1,0 0 3,-4 0-3,-2 0 1,1 0-1,-2 0 1,1 0 0,0 0 0,-3 0 0,0 0-2,0 0 0,0 0 1,0 0-2,0 0-10,0 0-29,0 0-56,0 0-77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20:53.273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360 37 56,'0'-15'87,"0"1"-41,0 11-8,0 1 3,0-1-8,0 3-11,-4 0-10,4 0-2,-5 0 0,-2 0-6,0 0 5,-8 0-4,3 0 1,-2 0 3,-4 0-1,-6 0-4,-4 8 1,4 0 0,-2 3-4,0-1 0,4 0-1,-4 1 4,-2 5-8,2-1 4,6 3-2,6 4-1,5-2-3,6 2 4,1 3-1,2-6 3,0 2 0,0-3 0,19 1 0,5-1 0,-1-3-3,6-1 2,4-4-5,1 0 5,10 1-1,-4-4-5,1 2 2,-6-1-1,-3-1 4,-6 1-1,-5 0 0,-2-1 0,-3 4 1,1-3 0,-6 3 2,4-1-3,-6 0-2,5 4 2,-6-4 4,-1 5-2,2 1 2,-7 3-2,1 1 1,0 2-2,-1-2 5,-2 1-5,0 0 5,0 0 4,0-2-5,0-1 8,-5-6-6,-4 5-1,-3-2 3,-5-5 0,3 4 3,-1-6 0,1 0-6,-7-1 4,-5-4-4,0 2-3,-3-5 2,-3 0-2,3 0-3,0 0-1,-6-18 0,14-6-8,1 1-5,6-4 14,10-1-3,4-1 6,0-5 0,4 0 2,20 0 4,2 2-6,5 1 7,-2 5-1,-3 3-2,-3 1 4,-2 4-2,-4 0-4,-5 0 4,-3 5-3,-1-3-4,-1 0 2,-2-2-4,-3 3 4,2-4-1,1 3-2,-2 4-5,6-7 9,0 1-6,-1-3 1,1 2 5,-2 1-2,-2 8-2,-5-1-1,3 3 0,-3 3-2,0 3-4,0 2-4,0 0 2,0 0-5,0 0-8,0 0-12,0 0-30,0 12-75</inkml:trace>
  <inkml:trace contextRef="#ctx0" brushRef="#br0" timeOffset="1179">1031 162 120,'0'-8'75,"0"3"-43,0-2 10,0 4-10,0 0-8,3 1-2,3-1-10,2-2 0,1 0-4,8 0-2,-5-1-4,0 1 0,2 0-3,4 2 4,2 3-1,3 0-3,1 0 0,-4 0 2,0 0 1,0 0-3,1 16 2,2 7 1,-6-2-1,2 6 2,-5-2-1,-2 2-2,-4 4 1,-5 3 0,-3 3 3,0 0-3,0 2 0,0-3 2,0 1 1,-18-3-2,-5 2-2,1-7 8,-5 3-4,0-9-3,1-2 1,-5-3-1,2-5 1,-4 0-7,-7 1 0,-1-4-9,3-2 10,1-1-1,8-4-5,3-3 4,5 0 2,1 0-9,2-8-12,6-10 4,10-3-3,2-5-6,0 0 17,23 0 13,8-1-3,7 7 8,-2 4-1,1 0-1,-1 6 4,-2 0-3,-8 4 0,0 6 5,-3 0-5,-2 0 9,3 0 2,-5 0-11,7 11 4,-2 7 6,5 0-3,-3 6-2,4-3 5,-4 2-1,0-2 0,-4 0-3,6-3-2,-9 1-3,5-4 4,-7-4-7,-6-4 3,-1 1-5,-5-5 1,-5-3-2,0 0-7,0 0-19,0 0-66,0 0-95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21:23.387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97 316 19,'0'-3'19,"0"3"-5,0 0 1,0 0-3,0 0-3,0 0 2,0 0-4,0 0-6,0 0 3,0 0 18,0 0 4,0 0-10,0 0 1,0 0-2,0 0-7,0 0 0,0 0 2,0 0 2,0 0 1,0 0-2,0 0-2,0 0 1,0 0 0,0 0-2,0 0-3,0 0 0,0 0 1,0 0-1,0 0 6,0 0-4,0 0-2,0 0-2,0 0 1,0 0 2,0 3 2,0 7 0,-3 3-4,3 1-1,0 4 3,-4 0-2,4 3 2,-2 2-1,-1 4-1,-2-4 1,1 3 0,4 1-1,0-4-2,0 1 0,0-1-1,0-2 1,0 0 0,0 3-4,0-6 11,0 5-9,0-1 4,0-2-1,0 2-1,0-4 0,0-3-1,0 1-2,0-3 2,0 0-1,0 1 1,0-1 0,0-3-1,0 0-2,0 4 4,0-4-3,0 3 3,0-3-3,0 1 2,0 2-1,0-3 2,0 1-1,0 2 3,0 5-7,0-5 5,0-2-1,0 0-2,0-1 2,4 0 1,-4 1-2,2 2 3,1 0-1,-3 0-2,0-3 4,0 1-3,3-5-2,-3-1 3,0-3-2,0 1 0,0-3-1,2 0-1,-2 2 2,4-2 0,-4 3 0,5-1 0,-5 1 1,7-3-2,-5 3-2,1-1 7,0 4-4,-1-4 1,2 1 0,1 0 1,-2-3-2,1 0 2,-4 5-1,2-5 2,-2 0-2,0 3-1,3-3 0,-3 0-1,5 0 3,7 0 0,-3 0 1,8 0 1,9 5-2,1-5-1,-1 0 0,5 0 0,4 0 0,-6 0-1,6 0 2,-4-3-1,-5 3-3,3-5 4,-2 5-3,-7-3 3,3 1-5,0 2 5,-3 0-3,-2 0 2,4-3-1,2 3 0,2 0 0,4-3 0,-2 3 1,-4 0-1,4 0-1,-2 0 2,3 0-1,-1 0 0,5 0-1,-2 0 2,-1 0-2,4 0 2,-4 0-1,3 0 0,0 0 0,-2 0 0,2 0 0,-7 0 0,2 0 0,1 0 2,-3 0-4,9 0 2,-9 0 2,6 0-2,2 0 0,-1 0 0,-2 0 0,1 0 0,0 0 1,5 0-1,-7 0-1,-1 0 3,2 0-3,1 0 1,2-2 0,-4-1 1,-4 0-2,5 1 0,2-1 3,1 0-3,-11 3 1,0-2 0,-6 2 0,2 0 0,4-3 0,-1 3 0,-1 0-1,-7 0 2,-5 0-2,-4 0 1,-2 0-2,-3 0 4,0 0-4,0 0 2,4 0 0,-4 0 0,2 0-1,-2 0 0,0 0 1,3 0 0,4 0 0,-5 0 1,1 0-2,-1 0 1,1 0 1,1 0-1,-2 0 1,1 0 1,-3 0-1,0 0 0,0 0 0,0 0 0,0 0-1,0 0-1,0 0 1,0 0 0,0 0-2,0 0 3,0 0-2,0 0 1,0 0 0,0 0-3,0 0 1,0 0 1,0 0 0,0 0 0,0 0 1,0 0 0,0 0 1,0 0 0,0 0 0,0 0 3,0 0-2,0 0 1,0 0-1,0 0-1,0 0-1,0 0 1,0 0 0,0 0 2,0 0 0,0 0 0,0 0 2,0-2 3,0-1 3,0 1 3,0-1-13,0-5-1,0-8 7,0 3-8,0 3 3,0-3-1,0-1-1,0-1 0,-3-1 1,1 3 0,-2-3 2,-1-4 2,2 4-2,1 3 1,-2-6-5,4 6 5,-3-2-6,0 2 2,1-4 0,-2 0-1,4 1 4,-3-3-7,3 4 6,-2-1-5,2-2 4,-3 5-1,3 0-1,0-3 2,0 5 0,0 1-2,-2-3 0,2 5 4,0-5-5,0 3 0,0 2 3,0-3-3,0-2 2,0 3 0,0-3 1,0-1-3,0-1 3,0 2-2,0-4 4,0 2-4,0 0 0,0 1 2,0 4 1,0-3-6,0 0 5,0-1-2,0-1 2,0-1-1,0-5-2,0 3 1,0-3-3,0 0 7,0 0-3,0 3-3,0 0 6,0-1-6,0 6 6,0 0-7,0-3 5,0 3 3,0-2-5,0-1-2,0 5 6,-4-2-8,1 0 6,3 2-1,0 3-1,0 3 0,-3 0-2,3 3 2,-2-4 1,2 4 0,0 2 1,0 0-1,0 0 0,0 0 0,0 0 0,0 0 0,0 0-1,-4 0 2,4-3-1,0 3 2,0 0-1,0 0 0,0 0 0,0 0 0,0 0-1,0 0 3,0 0-1,-3 0 0,3 0 1,0 0 1,0 0 1,0-2 0,0 2 0,0 0-3,-2-3-2,-1 1 2,1-1 1,-2 0 0,1 0-1,3 1 1,-3 2 0,3 0-1,-2 0 0,2-3-1,0-2 1,0 2 0,0 1-2,0 2 0,0-6-2,0 4 5,0-3-3,0-3 2,0 3-3,0-4 2,0 7 0,0-3 0,0 2-1,0 1 0,0-1-3,0-2 3,0-3-4,0 3 4,0 0-2,0 2 1,-4 3-1,4-3 0,0 3-2,0 0 1,0 0 2,-8 0 0,8 0 1,0 0-1,0 0 0,0 0 0,0 0-1,0 0-1,0 0 1,0 0 1,0 0 0,0 0 0,0 0 0,0 0-1,0 0 2,0 0 0,0 0 0,0 0 0,0 0-2,0 0 1,-4 0 1,4 0 0,-2 0 1,-1 0 1,1 0 0,-5 0 1,4 0 0,1 0-1,-5 0 0,0 0-1,-14 0-2,-5 0 0,-9 0 0,-3 0 1,-5 0 0,0 0-1,-4 0 1,4 0 0,3 0 0,8 0 0,0 0 0,9-3 2,2 1-2,4 2 0,3-3-1,-4 3 1,4-2 0,-3 2-1,-4-3 1,-3 3-1,-2 0 0,0 0 3,-2 0-3,-7 0 0,4 0 0,7 0 3,1 0-2,1 0 0,4 0 0,-6 0 1,7 0 0,-4 0-2,5 0 1,-5 0 0,1-3 0,6 3 0,-12 0 0,0 0-1,-4 0 1,4 0-1,4 0 0,-4 0 3,5 0-3,-5 0 2,-2 0-1,-2 0 0,4 0-1,-3 0 2,6 0-2,1 0 1,1 0 0,-3 0 0,5 0 0,-5 0 1,1 3-1,0 0-2,-1-3 3,5 2-2,-7 1 1,2-1-1,-2 7 1,3-7 1,0 4-2,3-1 2,2-3-2,4 1 1,-3 2 0,2-5 0,-3 5 0,4-5 0,2 0 1,1 0-1,3 0 0,-1 0 0,0 3 1,-3-3-1,7 0 0,-4 0 0,3 0 0,4 0 1,-2 2-2,1-2 1,-6 0 0,1 0-1,6 0 2,-2 0-1,4 0 0,0 0 0,0 0-1,0 0 1,-5 3 0,-2-1-1,-3 1 1,-8 0 0,10 0 0,-8-3 0,11 2 0,2-2-1,-3 3 1,-6 2 1,0-2-2,5 2 3,-2 0-3,3-5 2,6 3-1,-4-3-1,4 2 1,0-2 0,0 0-1,0 0 0,0 0 2,0 0-1,0 0 1,0 0-1,0 0 1,0 0-1,0 0 1,0 0 0,0 0-1,0 0-1,0 0 1,0 0 1,0 0-2,0 0 1,0 0-2,0 0-1,0 0-1,0 0 0,0 0-3,0 0 1,0 0-2,0 3 3,0-3 3,0 5 5,7 6-2,-4-3 1,-3 2-2,2 0 2,-2 1 0,0 5-1,4-3-2,-4 2 3,0-4 1,0 0-6,0-1 7,0 0-4,0 1 1,0 0-1,0-1 1,0 0 0,0 0-2,0 1 1,0-3 4,0-3-3,0 0-2,0 3 5,0-3-4,0 3 1,0 1 0,0-2-3,0 1 3,0 2-1,0 1 0,0 2 0,0 0 2,0 0-1,0 3-1,0-5 2,0-4-3,0-2 3,0 0-2,0-2 0,0 0 1,0-3-1,0 2 0,3-2 0,-3 3 3,0 0-3,2-3 2,-2 0-1,0 0 2,0 0 0,0 0-1,0 0 1,0 0 1,0 0 2,0 0-3,0 0 1,0 0-3,0 0-6,0 0-14,0 0-40,0-14-66,3-6-14,15-12-126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16:43.406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169 0 44,'-12'13'22,"6"-3"-17,1-5 7,-2 5 9,2 1-5,-7 0-2,7 7 3,-2-8-8,2 6-6,-1 0 5,0-6-1,0 11-4,3-5-1,1 2 1,-1 0 0,3-2-1,0 5 3,0-6-2,0 3 2,0 1-2,0-4-1,0 9-1,0-8 1,0 2 1,5-3-2,4 1-1,3 0 1,-4-1 2,1-5 1,6-1-1,-1 1 1,4-2 0,6 0 1,-2 2-1,-1-5 0,-2 3 1,2-3-2,0-2-1,5 0 1,3-3 0,-6 0-3,6 0 3,-3 0-2,7 0-1,-2-8 0,-5-3 2,0-4-1,-2-3 2,-7 1-2,-3-3 1,-2-1-1,-3 2 3,-4-1-1,-1-1-1,-4 0-1,0-2 2,0-1 0,0 6 1,0-3-3,0 5 1,0-2 0,0 0-1,0 5-1,-9 0-2,0 2-2,-3-2 4,4 3 1,-3-6-1,1 3 2,1 5-1,-1-7-1,-2 7 0,-2-2-3,2 1 5,0 2-2,1 2-2,-1-1 4,-5-1-4,-4 2 1,4 2 0,-4 0-1,-2 3 4,-3 0-4,-10 0 2,5 0 0,2 6 0,-6 4 2,6-2-2,-1 4-2,8-1 4,1-3-2,7 0 0,-3-6 0,5 1 0,6-3 0,-2 3-2,1 4 2,-2-7-1,1 5 2,6-2-2,-2 0 1,1 2-2,1 3 1,-1 0 0,-4-5 1,5 4-1,-1-2-1,1 1 0,-2-1 2,1 5-1,0-2 1,3 3-2,-2-3-2,2-6-3,0 3-4,0-5-15,0 0-17,0 0-20,12 0-64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03:41:52.283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20 49 13,'-9'-2'12,"4"-4"-2,-1 1-3,6 5-2,0 0 11,0-2 0,0 2-7,0 0-2,0 0-2,0 0-1,0 0-6,0 0 7,0 0 8,0 0-1,0 0-11,0 0 2,0 0 16,0 0-4,0 0-6,0 0-3,0 0 4,3 0 6,14 0-3,7 0-6,7 0 0,1 0-7,0 0 2,10 0-2,-8 0-2,-2 0 2,-6 0 2,-2 0-1,-5 0-5,0 0 4,-11 0 0,-2 0 0,-3 0-2,-1 0 4,1 0-2,3 0-2,2 0 2,1 0-1,1 0-2,-5 0 1,-3 0-2,5 0 2,-7 0 0,0 0 1,0 0-1,0 0 2,0 0-2,0 0 4,0 0-2,0 0 2,0 0 0,0 2-1,0 14-1,0 2 4,0 2-3,0 7 2,0-2-1,0 9 2,0 0-1,0 4-3,0-1 2,0-3-2,0 1 2,0-3-1,0-1 3,0 0-2,0 3 2,0-8-3,2-1 0,1-2 2,-3-4-2,4-3 2,-4-1-3,3 0 0,-3-4 0,2-1 0,-2-3 0,0-4 0,0 0 0,0-3 0,0 0 0,0 0 0,0 0-2,0 0 1,0 0-3,0 0-2,0 0-17,0 0-50,0 0-40</inkml:trace>
  <inkml:trace contextRef="#ctx0" brushRef="#br0" timeOffset="1161">1066 127 22,'-3'8'2,"1"-6"7,2 1 2,0 7 8,0 0-14,0 1 8,0 1-8,0 2 3,0-6 0,0 0 2,0-3-4,0 0-3,0-3 1,0 1-1,0-3 1,0 5 2,0 0 7,0 5 1,0 6 2,2 7-2,1 3-1,3 10 1,0 1-9,0-1-3,3-3 6,-1 4-2,1-4-4,-4 1 4,2 0-1,-2-3-3,2-6 0,-5-3 0,1-4-3,0-8 1,1-2 1,-2 2-1,-2-5-1,0-2 0,0-1-1,0-2 0,0 0-4,0 0-13,0 0-21,0 0-44</inkml:trace>
  <inkml:trace contextRef="#ctx0" brushRef="#br0" timeOffset="1867">897 460 43,'0'0'11,"0"0"8,0 0-2,0 0-5,0 0 0,0 0 0,4 0-6,-1 0 1,0 0-1,-1 0 0,5 0 8,-2 0 4,4 0 8,8 0-12,4-2-6,2-3 1,9 0-1,0 2-5,-3-2 0,0 2 1,0-2 0,1 5-5,-4 0 4,0 0-3,-4 0 1,2 0-2,2 0 2,0 0 2,-12 0-6,4 0 5,-8 0-2,-8 0 0,-2 0 2,0-2-1,0 2 0,0 0-1,0 0-1,0 0 0,0 0 0,0 0-3,0 0-5,0 0-6,0 0-16,3 0-19,-1 0-59</inkml:trace>
  <inkml:trace contextRef="#ctx0" brushRef="#br0" timeOffset="3393">2386 8 33,'-3'0'19,"3"0"9,0 0-9,0 0-5,0 0 1,0 0-4,0 0-3,0 0 1,0 0 3,-2 0 5,2 0 3,0 0-5,0 0-7,-7 0 6,5 0-2,-8 0-8,3 0 0,-5 0 2,-3 0-5,-8 0 1,-12 0-1,-1 0-2,-1-3 5,3 3-1,-2 0-4,1 0 1,4 0-3,2 0 1,-1 0 2,1 0-3,12 0 1,3 3 0,7-1 1,5-2-3,2 0-3,0 0-4,0 0 2,0 0 5,0 0 6,0 0-4,0 0 1,0 0-3,0 0 2,0 0 0,0 0-2,0 0 3,0 0 1,0 8 2,0 3 2,0 4 3,0 8-4,0 3 0,0 5 6,0 3-8,0-1 6,0 6-2,0-8-4,0 1 0,-3-9-2,3-5 0,0-8 1,0-5-1,0-2 0,0-3-2,0 0-1,0 0-5,0 0 8,0 0 2,0 0 1,15 0-4,4 0-2,5 0 1,-1-10-3,1-1 2,-5-1 3,0 1-1,0 6 1,-1 3 1,-1 2 0,-2 0 0,2 0-1,-6 0 0,-1 0 0,1 0 1,1 0 0,0 0 0,-4 10 0,3 0 0,-1 5 1,-5-4-2,1-1 1,-3 3 3,0 3 0,3 2 1,-1 0 3,7 0-7,-5 0 2,-5-2-2,-2-3 2,0 0 0,0 0 1,0-3 2,0 0 0,0 3 5,0 0-5,0 0 1,-6 0-2,-9 0-2,4-3 2,3 3-1,-7 0-3,0 0 1,4 0-1,-12-2 3,2-1-3,-5-2 1,0-3-1,2 0-2,-2-2-1,0 2 0,-3 0-1,-6-3-1,9 1 5,0-3-4,2 0 4,5 0-1,-7 0-2,7 0 1,5 0-3,6 0-4,8 0-12,0 0-36,0 0-28,0 0 22</inkml:trace>
  <inkml:trace contextRef="#ctx0" brushRef="#br0" timeOffset="4717">2772 349 31,'-2'0'101,"-7"0"-84,6-2 3,3 2 3,0 0-7,0 0 7,0 0 4,0 0-14,0 0-3,0 0-2,0 0-6,0 0 1,0 0 4,3 0 2,18 0 0,19-3-4,19 1 1,1-6-9,4-2 6,-8 2-2,-8 3-4,-6 0 3,-13 2 2,-10 1-4,-7 2 4,-5 0-2,-5 0 0,-2 0-2,0 0-1,0 0-6,0 0-12,0 0-25,0 0-45,0 0-20</inkml:trace>
  <inkml:trace contextRef="#ctx0" brushRef="#br0" timeOffset="5182">2775 621 44,'0'3'10,"-3"-3"-1,3 0 9,0 0-7,0 0 2,0 0 12,0 0 1,0 0 3,7 0-6,13 0-3,0 0-5,4 0 0,-2 0-4,4 0 1,4 0-8,4-3 3,1 1-2,3-1-4,-2 1 0,-5-1 2,2 3-2,-5 0 0,-2 0-1,-5 0 0,-6 0-1,-4 0 1,4 0 0,-7 0-2,1 0-7,0 0-12,-4 0-42,4 0-94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03:41:58.004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4 46 105,'0'0'44,"0"0"-41,0 0 11,0 0-1,0 5 23,0 18 7,0 6-14,0 10-13,0 8 4,0-1-8,0 4 0,0 2-4,0-6 4,0 4 0,0 2-3,12 0-6,-4-3-1,3-2-1,-2-6-1,-3-1 2,0-12-5,-6-7-3,0-8-2,0-8-8,0-2-22,0-3-25,0 0-79</inkml:trace>
  <inkml:trace contextRef="#ctx0" brushRef="#br0" timeOffset="423">383 178 3,'0'-21'154,"0"-2"-119,0 8-4,0 4-3,0 6-12,0-3 5,0 0-5,0 1-4,0-1-2,0 0 2,0 0-1,6 1-3,3 2-2,2-6-5,1 3 0,8 0 2,0 3-4,3 2-1,7-2 4,-4 5-4,0 0 0,0 0 4,3 0-3,-6 0 2,-3 0-1,-2 10 2,-4 6-2,1 3-2,5 1 8,-9 3-1,1 4 0,-3 4 1,-4 5 3,-5 0-4,0 4 1,0 3-1,-3 2 1,-11-4-1,-3 1-1,-6-3-2,2-3 0,1-2-2,-6-3 3,0-5-1,-6-5-4,3-3-2,-3-2 1,-2-6-7,1-5-8,-4-5-12,5 0 6,0 0 2,1 0 2,-5-20-9,13-4 17,1-2-15,6 3 8,8 5 1,6 0 1,2 4 9,0 4 20,0 0 1,17 2 4,14 0 5,2 6 1,16-1 0,-4 3 7,8 0-12,-1 0-3,1 0-2,-8 3-2,-4 9 2,-3 1-7,-10-2-1,2-1 8,-4 1-4,-2-3-2,-5-1-1,-5 1-4,-2-3 1,-5-2-7,-5-1 4,-2 1 0,3-1-1,-3 1 1,0-3-2,0 0 0,0 0-7,0 0-16,0 0-28,0 0-29,0 0-100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16:47.433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0 47 77,'0'0'22,"0"3"-8,0 0 10,3-3-1,1 3 7,-1-3-6,2 0-7,7 0 5,-1 0-6,4 0-3,11 0-3,-3 0 1,1 0-5,-1 0-2,-1-3-1,2 3-3,5-6 0,3 1 1,-6 5-1,-2 0 0,-1 0 0,6 0 0,-3-3 0,0-2 0,-5 5 0,1 0 0,-1 0 1,-4 0-2,7-2 1,-4-4 1,-3 1-2,-2 0 2,-6 2-1,-4-2 0,-1 2 0,1-2 0,-5 5-1,0 0 1,0 0-1,0 0-3,0 0 2,0 0-4,0 0 4,0 0-2,0 0 0,0 2 4,0 9 3,0 2-3,0 0 4,0 4-2,0 1 0,0 6-1,0-4 3,-5 9-2,5-2 1,-4 1-1,2 1-1,2-2 3,0-4-4,0-4 1,0 1-1,-3 4 1,0 0 1,-1 2 0,2-4-4,-3-7 4,1 4 1,-2 1 3,-3 2-3,7-2-3,-7 4 5,1-3 0,1 3-1,-5-3-4,5-3 3,4-2 0,-1-2-2,2 1 1,2-2-2,-3 1 2,0-4 1,3-5-2,0 0 0,0-2 0,0-3 0,0 5-1,0-2 0,0 0 0,0-1 0,-4-2-1,4 3 1,0 0 0,0 4 0,0-2 0,0 0 1,0 1 0,0-6 1,0 2 2,0-2 0,0 0 1,0 0 1,0 0 0,0 0-9,0-2-19,0-16-21,0-6-32,7-8-89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21:14:16.476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237 9 14,'0'0'19,"0"0"-7,0 0 3,0 0 0,0 0-13,0 0 1,0 0 5,0 0 17,0 0-8,0 0-8,0 0 1,0 0-3,0 0 2,0 0 4,0 0-3,0 0-2,0 0-1,0 0 0,0 0-2,0 0 1,0 4 0,0-1-2,0 1 0,0 1-1,0 0 8,0 2-7,0-1 3,0 4-3,0-3 2,0 4-1,0-1-3,0-1 1,0 0-5,0-4 1,0 4 2,0-2-1,0 1 0,0 1 0,0-3 0,0 4 0,0-1 2,0 0-4,0-2 1,0 3 1,0-3 1,2 2-1,0 0 2,3 3-5,1-3 4,-6-2-4,2 2 4,0-2-1,2 3 0,-2-1-1,-2 1-2,0-4 6,0 4-3,0-4-1,0 2 1,0-4-3,3-1 4,-1 3-1,0 4 0,2-3 0,0 4 3,2-1-6,-3-1 3,-1 0 0,-2 1 2,2-1-6,-2 1 6,3 1 0,-3 0-2,3 1 0,-3-3 2,2-4-4,1 0 3,-3 0 0,2 1-1,2-1-1,-2 2 1,-2-4 0,0-2 1,0-1 0,0 0-1,0 0-1,0 0-1,0 0-4,0 0-6,0 0-13,0 0-14,0 0-36,0-1-5</inkml:trace>
  <inkml:trace contextRef="#ctx0" brushRef="#br0" timeOffset="1232">0 22 43,'-6'0'19,"6"0"8,0 0-15,0 0-2,0 0 4,0 0 2,0 0 5,0 0-1,0 0-4,0 0-6,0 0-2,0 0-1,0 0 1,0 0 2,0 0-3,0 0 9,8 3-3,5-1 0,3 1-5,4-1-3,5-2 1,-6 0 1,5 0 3,-3 0-5,2 0-1,3 0 0,1-2-4,-6-6 0,-4 4 2,2-1-4,-6 3 2,-3 2 1,-3 0-1,1 0 0,-5 0 1,5 0-3,0 0 3,-3-2-1,5 2-2,5-3 4,-2 1-2,-2 0-1,-1 2 1,-4-2 0,-1 2 0,-3 0 0,1 0-1,-3 0 0,0 0-1,0 0 1,0 0-1,3 0 2,1 0-1,2 0 0,-1 0 1,1 0-2,-4 0 1,0 0-4,-2 0-1,0 0-7,0 0-20,0 0-47,0 0-62</inkml:trace>
  <inkml:trace contextRef="#ctx0" brushRef="#br0" timeOffset="2378">135 493 11,'-3'0'20,"3"0"-8,0 0-10,0 0 9,0 0 4,0 0 1,0 0 4,0 0-1,0 0-2,0 0-2,0 0-4,0 0-3,0 0-2,0 0 0,0 0 7,3 0-5,2 0-3,3 0 1,-3 0 4,7 0 7,2 0-12,2 0-2,1 0-1,-1 0 4,-3 0-6,2 0 1,2 0 1,0 0 0,-4 0-2,-2 0 0,1 0 1,-1 0-2,-3 0 1,0 0 0,-3 0 1,1 0-1,1 0 0,-1 0 0,4 0-1,3 0 1,-3 0 1,3 0-2,-2 0 1,-1 0 1,-3 0-1,6 0 0,-2 0 0,-3 0 1,0 0-2,-3 0 1,0 0 0,0 0 0,-3 0 0,-2 0 1,0 0-1,0 0 3,0 0-3,0 0 0,0 0-3,0 0-3,0 0-4,0 0-25,0 0-26,0 0-36</inkml:trace>
  <inkml:trace contextRef="#ctx0" brushRef="#br0" timeOffset="3120">896 216 54,'0'-3'8,"-8"-3"53,3 3-12,-1 0-49,1 3 9,0 0-6,0 0 3,-3 0 0,3 0-6,-5 0 3,-3 0 0,-4 0-4,5 0 2,-4 3-2,1 6-1,1-2 1,1 2 1,-2-1 0,5 1-4,-5-2 0,2 2 0,2-2 3,1 0-2,-3-2 0,5 2-1,3-3-1,2 1-3,0 2 2,3 2 3,-2 3 0,2 2-1,0-5 1,0 0 0,0 3 1,0 0 0,0-3-2,0 0 4,0-4 0,10 2 1,3 2 0,-2-2-5,6 0 7,0-2 0,4 0 0,-2-1-1,2-1 2,-2-3-2,2 0 1,2 0-2,-5 0-1,-5 0 2,3 0 0,-9-7 0,4-1 0,1 4 1,-3-3-2,1 0 1,1-7-1,-1 3-2,-3-4 1,1-1-3,-2 0-3,-1-5 1,-3 7 0,0 0 3,-2 5 2,0-1-1,0 1 2,0 2-1,0 0 0,0 5 2,0-1-3,0 1-4,0 2 1,0 0-7,0 0 5,0 0-1,0 0 0,0 0 4,0 0 2,0 0 0,0 0 8,0 0 11,0 5-10,0 4 4,0 0 1,0 3-2,0 0 5,0-1-10,0 3 1,9 0-2,-1-2 3,0 2-5,1 0 12,-1-1-11,-2 2-2,1 1 8,4 0-7,-1-2 0,1 0-3,-3-7 0,-3-2-1,0-1 1,-2-4-2,-3 0-2,2 0-7,-2 0-24,2 0-17,1 0-19</inkml:trace>
  <inkml:trace contextRef="#ctx0" brushRef="#br0" timeOffset="4208">1093 130 33,'-2'0'17,"2"0"20,0 9 1,0 2-22,0 6-5,0 2 8,10-1 8,1 1-17,-1 2-4,-1-5 1,2 0 3,-1 0-4,-1 0-1,1 5-3,1-2 7,-1 2 0,-5-3-4,1-1-3,-4-6-2,0-3 1,-2-4 1,0-1-2,0-1 3,0-2-1,0 0-1,0 0 5,0 0-2,0 0 3,0 0-3,0-2-11,0-10 7,0-7-2,0 1 2,0-1-1,0 1-1,0-3-2,0 2-4,0 3 5,0-3 2,0 3-2,11-3 3,-1 1-1,1 6-1,-1 0 4,1 6-5,-2-2 4,-3 4-1,2-1 0,-1 3-1,1 2 2,0-3-1,-1 3-1,6 0 2,-5 0-1,3 0 3,2 0-2,-3 0-1,3 0 2,-2 5-3,-1 0 2,1 1 0,-1 2-1,1-1 3,1 2-2,-1 3 1,-6-1 2,0 1-3,0-1 0,1 1 0,-1-3 2,-1 3-2,2 0 0,-1 1-2,-2 2 6,0-2 4,-1 4-4,3-3 0,-5 2 1,3 0 0,-1 0-4,-2-1 1,3-4-1,-1-1-2,-2-6 0,0-4 1,0 0-6,4 0-31,0 0-91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21:16:31.082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0 121 4,'0'0'7,"0"0"-1,0 0 1,0 0 5,0 0 2,0 0 0,0 0 1,0 0-2,0 0-3,0 0 0,0 0 5,0 0-2,0 0 2,0 0 1,0 0 2,0 0-3,0 0 3,0 0 2,0 0-2,0 0-2,0 0-3,0 0-1,0 0-2,0 0-3,0 0-1,0 0-3,0-2 2,0 2 0,0-3-1,0 3-3,0 0 1,0 0-1,8-5 0,7 3-1,3-2 0,0-1-2,3 3 3,0-1-2,-3 3 1,-3-2 1,0-1-2,-2 3 1,-2-4 1,1 2-1,-1-1 0,-3-1-1,-3 1 1,0 1 0,6-2-2,2-2 2,5 0-1,2-3 2,1-3-4,-3 0 4,0 3-3,0 2-2,-3 2 3,-4 3-2,-1 2 0,-4 0 0,-3 0-1,-1 0 0,-2 0-1,0 0-1,0 0 3,0 0-1,0 0-4,0 0 0,0 0 3,0 0 3,0 2 3,0 10-1,0-1 2,-5 3 1,-5 0-1,-1 1-2,3 1 2,0-2 0,1-1-2,1 6 1,-4-2-1,5 1 1,-1 3-1,-1 0-1,-1 2 1,0-2 1,-5 0-1,6 0 0,-1-2 0,0 0 0,1 2 1,-3-1-2,-1 4 1,3-1-1,-5-2 1,-5 0 0,3-2-1,-4-3 2,6-2-1,1-2-1,1-3-1,6 1 1,0-4-1,5-3 0,0-1-3,0-2-2,0 0 1,0 0 5,0 0 4,0 0 2,10 0 0,3 0 1,3 0-4,-1 0 0,0 0 1,-1 0-3,-4 0 3,3 0 1,0 0-1,8 0-2,2 0-2,-5 0 1,-2 0 0,-3 0 0,0 0 0,-3 0-2,-3 0 2,1 0 2,0 0-4,-3 2 2,1 1-1,-6-1 1,2-2-2,0 3 1,1-3-1,3 1-2,-2-1-3,2 3-31,1-3-25,6 0-48</inkml:trace>
  <inkml:trace contextRef="#ctx0" brushRef="#br0" timeOffset="1358">625 375 38,'0'12'16,"0"-1"-6,0 5-1,0 3 3,0 2-1,0 2 0,0 1 1,0-3-7,5 2 9,1 0-2,-1 1-9,-3-1 0,4 0-1,-4-2-3,0-5 0,2-4 1,-4-3-5,0-2-5,0 1-18,0-6-35</inkml:trace>
  <inkml:trace contextRef="#ctx0" brushRef="#br0" timeOffset="1683">596 89 177,'-2'-5'58,"-6"-7"-42,6 12-11,2 0 1,-3 0-14,1 0-5,2 0 9,-2 0-5,-2 2-23,2 13-68</inkml:trace>
  <inkml:trace contextRef="#ctx0" brushRef="#br0" timeOffset="2190">824 356 20,'0'-6'4,"0"3"2,0 3-5,0 0 1,0 0 2,0 0-2,0 9 1,0 5 3,0 3 4,0 4-4,6 2 3,1 2-5,-1 3 2,-2 2 0,7-1-5,-3 1-1,0-4 2,-1-8-1,-5-3 0,2-6 0,-4-5 0,0-2 3,0-2 3,0 0 3,0 0 1,0 0 5,0 0 2,0 0-8,0 0-7,0 0-1,0 0 3,0-14-1,0 1-4,0-6 2,0-2 0,0 0 0,0-3 0,4 3-2,4-4 0,3 2 0,-1-3-2,1 3 2,2-1-1,-3 6 1,3-1-1,0 5-1,-5 5-1,-1 4 0,-1 5 0,0 0 2,0 0-2,5 0 1,2 0 0,-1 12 0,3 4 2,2 3-1,-7 2-1,-1 0 2,2 0 0,-1 2 2,1-2-4,-1 0 2,-2-2 2,-1 0-2,-1-3 1,-1-5-1,1 1 0,-4-5-3,-2-2 2,0-3 2,0-2 4,0 0 5,0 0-1,0 0-10,0-2 3,0-15 1,0-1-6,0-1 3,0-5-1,5 3 2,5-1-1,0-4-1,3 3 2,3-3-2,-3 5 1,0 0 1,-3 2-1,3 5-1,-5 3 1,-1 3-1,1 2-2,-5 3 1,3 3 1,1 0 0,1 0 0,2 0 2,1 0-2,1 0 1,-1 9 1,2 1 0,-3 1-1,-2-1 0,-3 1-2,1 4 2,-2-2 3,1 4-1,-2-1 2,0 1 1,-1 1-4,0-2 1,2 3 2,-2-2-2,0 1 1,-2 1 4,3 2-5,0 0 0,-3-3-3,0 1 4,0-3-3,0-2 3,0 0-1,0-4 0,0-4-4,0-3 2,3-3-4,-1 0-10,3 0-28,3 0-69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16:41.906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157 34 71,'0'0'33,"0"0"-23,0 0 2,0 0-1,0 0-1,0 0 2,0 0-1,0 0 0,0 0-2,0 0 3,0 0-5,0 0-1,0 0-4,0 0 2,6 0-3,18 0 0,5-6 1,-1-1-2,-1 2 0,-1 2 2,4 0-2,-4 1 0,3 2-2,-6 0 2,3-3-1,-2 1 1,-5 2 0,2 0 0,-9 0-3,0 0-1,-4 0-3,-6 5 2,5 8 3,-4 5 3,-3-2 2,0 2-1,0-8-1,0 9 3,-15-3 0,-2 1-2,-9 2 0,2-6-1,-2-3-1,5 1 0,4 4 2,-4-4-3,2 2 2,-2 0 1,-5-3-2,11-2 0,6-3 0,7-5 0,2 0-2,0 0 2,0 0-1,0 0 0,0 0-1,0 0-1,0 3 2,0-3-2,0 3-2,0-3-1,0 5 4,2 0 0,17-5 5,-2 3-1,9-3 1,2 0-3,-4 0-2,0 0 2,-1 0 2,3 0-2,-6 0 0,3 5 1,-2-2-1,-6-3 0,-1 0 0,3 2 1,-3-2-1,5 3 0,-5 2 0,-2-3 0,0 4 1,-5-1-3,-3 3 2,-1 0-1,0 5 1,-1 0 2,-2 0 1,3 0 3,-3 3 0,0-1-2,4 3 1,-2 3-3,1-5 4,4-1 0,-7 2-4,5-2-2,-5-2 4,0 5-2,0-7 3,0 2 0,0-3 2,0 0-3,0 7 0,0-7 0,-5 5 0,-14 1-1,0-3 1,-2 5 3,-8 3-5,0-2 0,-1-1-2,-4-3 2,8-2 0,-4-2-3,4 2 2,2-5-1,5 2 1,2-2-1,-7-3 2,1 3-2,-4-3-1,-1 1 4,2-1-1,-1 0-6,1-3 6,3 1 0,-1-1-2,1-2-1,6 0 2,-4 0 0,6 0-2,4 0 3,-6 0-3,5 0 0,0 0 2,9 0-2,-3 0 0,6 0-5,0 0-10,0 0 3,0-2-7,0-1-6,0 1 6,0-3-1,6 0-27,14-3-38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16:43.406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169 0 44,'-12'13'22,"6"-3"-17,1-5 7,-2 5 9,2 1-5,-7 0-2,7 7 3,-2-8-8,2 6-6,-1 0 5,0-6-1,0 11-4,3-5-1,1 2 1,-1 0 0,3-2-1,0 5 3,0-6-2,0 3 2,0 1-2,0-4-1,0 9-1,0-8 1,0 2 1,5-3-2,4 1-1,3 0 1,-4-1 2,1-5 1,6-1-1,-1 1 1,4-2 0,6 0 1,-2 2-1,-1-5 0,-2 3 1,2-3-2,0-2-1,5 0 1,3-3 0,-6 0-3,6 0 3,-3 0-2,7 0-1,-2-8 0,-5-3 2,0-4-1,-2-3 2,-7 1-2,-3-3 1,-2-1-1,-3 2 3,-4-1-1,-1-1-1,-4 0-1,0-2 2,0-1 0,0 6 1,0-3-3,0 5 1,0-2 0,0 0-1,0 5-1,-9 0-2,0 2-2,-3-2 4,4 3 1,-3-6-1,1 3 2,1 5-1,-1-7-1,-2 7 0,-2-2-3,2 1 5,0 2-2,1 2-2,-1-1 4,-5-1-4,-4 2 1,4 2 0,-4 0-1,-2 3 4,-3 0-4,-10 0 2,5 0 0,2 6 0,-6 4 2,6-2-2,-1 4-2,8-1 4,1-3-2,7 0 0,-3-6 0,5 1 0,6-3 0,-2 3-2,1 4 2,-2-7-1,1 5 2,6-2-2,-2 0 1,1 2-2,1 3 1,-1 0 0,-4-5 1,5 4-1,-1-2-1,1 1 0,-2-1 2,1 5-1,0-2 1,3 3-2,-2-3-2,2-6-3,0 3-4,0-5-15,0 0-17,0 0-20,12 0-64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17:19.841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271 0 43,'0'0'26,"0"0"-13,0 0 4,0 0 7,0 0-7,0 0-6,0 0 1,0 0 3,0 0-1,0 0-5,0 0-6,0 0-2,0 0 1,0 0 2,0 0 7,0 0 5,0 18-6,0 1-1,0-4-2,0 6 5,0 0-6,0 0-1,0 3-2,0 0 2,0-3-2,0 0-2,0-3 2,0 0 0,0 3-2,0 3 1,2 0-2,1-4 2,-3 2-2,4-4 3,-4 0 0,0 3-1,0-5 0,0 3-2,0-4-1,0 1 4,0 0-3,0-1 1,0 1 0,0-5-1,0 2-1,0 0 2,0-2 0,0-1-1,0 0 0,0-2 0,0 6 1,0-2 0,0-1-2,0 2 2,0 0-1,0 0 0,0-2 1,0 0-1,0-1 0,0-3 0,3-1 2,-3 2-2,5-5 0,-5-1 0,0 1 0,0-3 1,0 0-2,0 0 2,0 0-1,0 0 2,0 0 0,0 0 1,0 0-2,0 0 1,0 0-2,0 0-1,0 0-2,0 0-2,0 0-3,0 0-4,0 0-10,0 0-14,0 0-30,0 0-33</inkml:trace>
  <inkml:trace contextRef="#ctx0" brushRef="#br0" timeOffset="1372">0 362 19,'0'0'16,"0"0"-1,0 0 6,0 0-2,0 0-1,0 0 2,0 0-1,0 0-3,0 0-4,0 0 2,0 0 1,0 0-4,0 0-3,0 0 0,0 0 1,0 0-4,0 0 0,0 0 1,0 0-1,2 0-1,1 0 3,4 0 1,-2 0-4,1 0-1,4 0 1,-3 0 2,0 0-6,1 0 4,1 0-2,0 0-2,-1 0 2,4 0-1,2 0-1,2 0 0,-2 0 2,3 0-2,0 0 0,4 0 0,-6 0 1,-1 0-1,0 0 0,-2 0 0,3 0 1,-4 0-1,-1 0 0,-5 0 0,1 0-1,4 0 1,0 0 1,6 0-2,-2 0 2,1 0-1,-4 0 0,-3 0 0,4 0-1,-6 0 2,2 0-1,4 0 0,-3 0 0,3 0 0,2 0 0,-4 0 0,4 0 0,-2 0 0,0 0-1,-5 0 1,3 0 0,-1 0 0,-4 0-1,2 0 1,-5 0 0,3 0 0,2 0 0,-2 0 0,4 0 0,-3 0 0,0 0 0,-3 0 0,-1 0 0,1 0 0,4 0 0,-7 0 0,9 0 0,-7 0 0,4 0 0,5 0 0,-11 0 0,3 0 0,-3 0 0,0 0 0,0 0 0,9 0 0,-6 0 0,1 0 1,-2 0-2,-2 0 1,3 0 0,-3 0 0,0 0 0,0 0 0,0 0 0,0 0-2,3 0 4,-3 0-2,0 0-2,2 0 2,2 3 2,4-3-4,-4 0 4,-4 0-4,0 0 4,0 0-4,0 0 2,0 0 0,0 0-1,0 0 1,8 0-1,-8 0 1,2 0 0,-2 5 0,0-5 0,4 2 0,-4-2-1,0 0 1,0 0 0,0 0 0,3 0 0,-3 0 0,0 0 1,5 6-2,-1-4 1,-4-2 1,3 0-2,-1 0 1,-2 0 0,0 0 0,0 0 0,0 0 0,0 0 0,0 0 1,0 3-1,0-1 0,0-2 0,0 0 0,0 0 0,0 0-3,0 0-16,0 0-35,0 0-89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8T23:18:55.416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460 91 10,'0'-3'-1,"0"-2"-2,0-3 4,0 0 2,0 3-3,0-2 2,-3 4 5,-1 1-1,2-1 2,2 3-3,-3-3-5,3 0 1,0-2 3,-9 2 2,9 1-3,-3-1 2,1 3-1,2 0 1,-3-3 0,3 3 7,0 0 4,0 0-3,0 0 5,0 0-2,0 0 0,0 0-7,0 0 1,0 0-8,0 0 0,0 0-1,0 0-2,0 0 0,0 0 0,0 0 1,0 0 3,-4 6 2,2 13 0,-8 6-2,5 2 1,-4 4 2,4-2-3,2 10 0,-9 3 0,3-6 4,0 9-4,4-4 0,-2 1 0,2-7-2,0 1 5,-4-5-2,0 4 0,3-4 1,-3-2-4,0 2 1,-3 3 1,4-3-3,2-1 0,-2 3 1,2 4-1,0-8 3,-3-1-3,4-1 0,1-1-2,1-5 4,1-3-2,-1 6 1,-3-1-1,3-2 0,0 2-3,1-1 2,2-9 4,0 7-3,0-3 0,0 3 0,0-4 0,0-5 0,0-9 0,0 3 1,0 0-1,0-5 0,0 6 0,0-4 2,0-2-2,0 3 0,0-1 0,0 1 1,0-3-1,0 2 0,0-2 1,0 0 0,0 0 1,0 0-2,0 0 0,0 0 0,0 0 0,0 0-1,0 0 0,0 0 1,0 0-3,0 0-3,0 0-11,0 0-25,0 0-47</inkml:trace>
  <inkml:trace contextRef="#ctx0" brushRef="#br0" timeOffset="1177">81 1514 48,'0'0'32,"0"0"-6,0-3-7,0 1-5,0 2-4,0 0-2,0 0-5,0 0-1,0 0-1,0 0 1,0 0 4,0 5 0,-5 10 1,-2 7-1,-1 1 2,-1 1-3,0 7-3,1-2 1,-1 3-3,0-2 0,1 2 1,1-3-5,7-6 0,0-5 2,0-1 2,0-4 3,0-1 0,15-1 1,-3-3-1,2 0 5,2-3-5,-6 3-1,8-6 0,-1 3 2,-2 1-4,6-4 2,-4 1-1,6-3 0,-2 0 1,-1 0-2,-2 3 1,-1-3-1,0 0 2,1 0-2,-1 0-2,-2 0 4,-1 0-2,-2 0-2,-1 0 4,-1-3-2,-3 0-3,0-2 0,2-5-2,2-1 3,10 1-3,5-1 0,-9 3-1,1 3-4,-4 0-5,-5 5-12,-3-2-31,-4 2-13</inkml:trace>
  <inkml:trace contextRef="#ctx0" brushRef="#br0" timeOffset="1889">389 1671 41,'0'-3'2,"0"1"7,0 2 5,0 0-10,4 0-1,-4 0 1,0 0 9,0 0-1,3 15-1,-3 4-1,2 9 6,-2 4 2,0 5-5,0-1-2,0 3-7,0 0 1,0 1 3,0 7 1,0 0-1,-5 5-5,-1 3 2,-4-5 3,5 2-8,3-10 0,-5-3 3,4-7-2,3-6-1,-2-5 2,2-5-2,0-6-2,0 0 2,0-7-4,0-1-2,0 1-1,0-3-3,0 0-10,0 0-42</inkml:trace>
  <inkml:trace contextRef="#ctx0" brushRef="#br0" timeOffset="2498">832 1839 6,'-14'23'17,"2"6"5,3-3 2,0 0-13,-3 0 2,2 3-6,-2 0 10,0-1-14,3 1 4,-3-3 6,7 3-2,-4 0-6,4-3-3,1 0 5,1-2-4,0-1 0,3-4-2,0-4-1,0 1 1,0-3 3,0 0 1,0-3-3,0-2 2,6-2 0,8 2 0,-2 2-1,2-2 6,7-1-1,3-4-2,2 0 0,0-3 0,5 0-3,-7 0 0,2 0 1,-3-11-3,-2-4 2,8-4-1,-5-1 6,-7-1-1,3 0 0,-5 0 5,-1-6-11,-2 4 2,-3-1-1,2-1-2,-5 3-1,3-1-1,-4-3 6,5 2-3,-5 3-1,-3-2 0,5 2 0,-7-3 5,0 1-7,0 2 1,0 3 2,0 2-5,0 3 4,0 5-1,-14-2-2,4 2 0,5-1 4,-4-1-3,0-3 3,-8 6-3,3 1 2,-5 1 0,2-1-5,-6 4 6,3-3-2,-3 5 1,4 0 0,5-3-1,-3 3 1,3 0 0,2 0-1,3 0 0,3 0 1,0 0-4,-6 0 4,-5 3 0,0 13-1,3 5 0,-2-9-2,6 7-1,3-3-3,5-6-10,2 8-26,0-2-28</inkml:trace>
  <inkml:trace contextRef="#ctx0" brushRef="#br0" timeOffset="4649">939 0 3,'7'8'4,"-2"-1"0,0-2 4,-1 3 6,2-8 9,-4 5-10,5-2-6,-5 0 3,-2 2 0,0-5-2,0 6-3,0-6-1,3 2 1,-1 3 0,8 5 4,-1 1-8,3-1 3,2 6 0,3 2 1,4 4 2,-4-4-5,6 2 2,-8 4 3,6-6-1,1 4-5,-6-2 5,-2-1-2,3 2-1,-5 8 3,5-4-2,-3 2-2,7 4 1,2-2-2,1-3-1,-4 0 2,0-2-1,0 2-2,-4 0 2,1-8-1,0 3-1,-6 0 4,8-3-2,-9 1 1,6-3-2,-6-4 1,0 1-2,-4-2 2,2 2-1,4-3 1,-1 6-1,6 0 0,-7 2 0,1-2 0,-2-5 0,-1-1 0,1 0 0,1-5 0,-5 6 0,1-3 0,2 3 0,1-1 2,0 0-2,8 3 1,-7 6-1,4-6 0,6 2 0,-5 6 1,2-3-1,0 4 1,4 1 0,-6-7-1,-1-3 0,-8 0 2,2 3-2,1-3 1,-3 2 0,3-2-1,0 1 1,3 1-2,2 1 4,0 5-3,1 2 3,-3 7-2,5-7 1,-3 1 1,-2-1 0,9 1 0,-10-9-2,-3 3 0,4-2-1,-3-5 1,-2-1-1,1-2 0,-6-8 0,2 0 1,1 0 0,-5 2-1,3 4 2,1-4-1,-4 7 1,5-4-2,0 2 3,2 4 0,-2-4-2,2-1 0,-7-4 1,5-2 0,-5 0 3,0 0 2,0 0 0,0 0-4,0 0-2,0 0-1,0 0-1,0 0 0,0 0 0,0 0-1,0 0 2,0 0-2,0 0 1,0 0-2,0 0-6,0 0-14,0 0-79</inkml:trace>
  <inkml:trace contextRef="#ctx0" brushRef="#br0" timeOffset="6292">2581 1786 85,'0'0'34,"0"-2"-3,0 2 1,0 0-9,0 0 0,0 0-6,0-3-4,-12 3-10,-9-3-4,-17 0 2,-5 3 0,-1 0-2,3 0 1,-2 0 0,2 0 0,-8 0-1,4 0-4,2 0 3,3 3-6,4 5 7,10 0-5,7-5-1,0-3 3,10 2 2,4-2 0,5 0 1,0 0-1,0 0-1,0 0 2,0 0 0,0 0 2,0 0 1,0 0 2,0 0-3,0 0 1,0 0-2,0 0 0,0 0-1,0 0 1,0 5 0,0 3 4,0 5-4,0 1 1,0 1 1,0 3 1,0 1-2,0 4 2,0 1 1,0-1-3,0 4 1,-5-2 2,-4-1-2,-1-3 0,3-2-1,3-6 0,4-6 0,0 1-1,0-3-2,0-2-1,0-3 1,0 0-2,0 0 0,0 0 3,0 0-8,4 0 7,6 2 2,8 1-6,-1-3 4,10 3-1,-4-3-3,6 0 1,-3 0 0,-3 0-1,4 0-2,-10 0 1,6 0 3,1 0-2,-1 0 4,3 0-1,-5 0 2,-4 0 1,0 0 0,4 0 0,3 0 0,-2 3 0,1 5 0,3-3 0,-2-3 3,-7 1-3,4-1 2,-7 4-2,-5 1 0,1 1 0,-8 0 1,1-2 0,2-1 0,-1 3 1,1-1 0,-2 3-1,3-4-1,-3 2 0,0 0 0,-3 2 0,0-2 3,0 5-1,0 0 7,0 0-3,0 0-6,0 0 5,-8 1 0,-4-1-3,0 2 4,0 1-4,-6-3 4,-1 2-6,-2-4 1,4 3-1,-7 1 0,7-2 0,-6 0 2,-1 3-1,1-1-1,-6-1 3,5-1-3,1-3 2,1 0-2,3-2 2,7-2 0,-2 2-2,2-6 0,1 1 3,3 0-2,1-3 2,-5 2-3,2-2 4,-6 0-3,-1 0 1,3 0 0,0 0 6,-1 0-8,1 0 3,2-8 7,0 1-4,6-2-8,-2 4 6,4 2-3,-1 1-1,2-1 1,3 1-1,0 2 3,0 0 0,0-5-8,0-1 7,0 4-1,0-3-4,0 5 3,0 0-3,0 0-2,0-3-3,0 3-14,0 0-14,0 0-20,0 0-45</inkml:trace>
  <inkml:trace contextRef="#ctx0" brushRef="#br0" timeOffset="8144">1556 1770 1,'0'0'12,"0"0"-3,0 0 7,0 0 0,0 0-2,0 14-2,0 4 3,0 2-1,0 2 2,0 1-8,0 9 5,0-1 4,0 0-1,0 6-5,-2-3 0,-8 0 2,8 0-6,-5-2 5,5-4-8,-4 1 1,0 0-2,3-6 0,-6 3 0,4-2-1,-2-1-1,2-2-2,0-3 2,5 1 0,0-3-1,0-1 0,0-4 0,0 0-1,0-9 1,0 3 0,0-5 0,0 0 0,0 0-1,0 0-2,0 0-2,0 0-11,0 0-54,0 0-89</inkml:trace>
  <inkml:trace contextRef="#ctx0" brushRef="#br0" timeOffset="8744">1381 2150 12,'0'-6'70,"0"-1"-52,0 4 9,0 3 14,0 0-10,0 0-2,0 0-6,0 0-9,0-2 1,0 2-1,0 0 0,0 0-3,0 0-2,0 0 2,0 0-1,0 0-4,0 0 2,0 0-6,4 0 1,-1 0-2,-1 0 1,1 0 0,1 0 2,4 0 3,6 0-4,12 0 4,4 0 0,2-6-6,3-2 2,5 5-1,-2-2-2,0 0 0,-9 5-4,9-3 9,-12 3-5,-3 0 0,1 0 1,-10 0-3,-5 0 3,-1-2-1,-5 2-1,3 0 1,0-3-2,0 3 2,-3 0-1,-3 0-1,0 0 1,0 0 1,0 0-1,0 0 0,0 0-2,0 0 1,0 0 0,0 0-3,0 0 2,0 0-2,0 0-1,0 0-4,0 0-12,0 0-16,0 0-28,0 0-69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13" Type="http://schemas.openxmlformats.org/officeDocument/2006/relationships/customXml" Target="../ink/ink4.xml"/><Relationship Id="rId18" Type="http://schemas.openxmlformats.org/officeDocument/2006/relationships/image" Target="../media/image11.emf"/><Relationship Id="rId26" Type="http://schemas.openxmlformats.org/officeDocument/2006/relationships/image" Target="../media/image15.emf"/><Relationship Id="rId3" Type="http://schemas.openxmlformats.org/officeDocument/2006/relationships/image" Target="../media/image3.png"/><Relationship Id="rId21" Type="http://schemas.openxmlformats.org/officeDocument/2006/relationships/customXml" Target="../ink/ink8.xml"/><Relationship Id="rId34" Type="http://schemas.openxmlformats.org/officeDocument/2006/relationships/customXml" Target="../ink/ink14.xml"/><Relationship Id="rId7" Type="http://schemas.openxmlformats.org/officeDocument/2006/relationships/image" Target="../media/image6.emf"/><Relationship Id="rId12" Type="http://schemas.openxmlformats.org/officeDocument/2006/relationships/image" Target="../media/image8.emf"/><Relationship Id="rId17" Type="http://schemas.openxmlformats.org/officeDocument/2006/relationships/customXml" Target="../ink/ink6.xml"/><Relationship Id="rId25" Type="http://schemas.openxmlformats.org/officeDocument/2006/relationships/customXml" Target="../ink/ink10.xml"/><Relationship Id="rId33" Type="http://schemas.openxmlformats.org/officeDocument/2006/relationships/image" Target="../media/image19.emf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0.emf"/><Relationship Id="rId20" Type="http://schemas.openxmlformats.org/officeDocument/2006/relationships/image" Target="../media/image12.emf"/><Relationship Id="rId29" Type="http://schemas.openxmlformats.org/officeDocument/2006/relationships/customXml" Target="../ink/ink12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1.xml"/><Relationship Id="rId11" Type="http://schemas.openxmlformats.org/officeDocument/2006/relationships/customXml" Target="../ink/ink3.xml"/><Relationship Id="rId24" Type="http://schemas.openxmlformats.org/officeDocument/2006/relationships/image" Target="../media/image14.emf"/><Relationship Id="rId32" Type="http://schemas.openxmlformats.org/officeDocument/2006/relationships/customXml" Target="../ink/ink13.xml"/><Relationship Id="rId37" Type="http://schemas.openxmlformats.org/officeDocument/2006/relationships/image" Target="../media/image21.emf"/><Relationship Id="rId5" Type="http://schemas.openxmlformats.org/officeDocument/2006/relationships/image" Target="../media/image5.png"/><Relationship Id="rId15" Type="http://schemas.openxmlformats.org/officeDocument/2006/relationships/customXml" Target="../ink/ink5.xml"/><Relationship Id="rId23" Type="http://schemas.openxmlformats.org/officeDocument/2006/relationships/customXml" Target="../ink/ink9.xml"/><Relationship Id="rId28" Type="http://schemas.openxmlformats.org/officeDocument/2006/relationships/image" Target="../media/image16.emf"/><Relationship Id="rId36" Type="http://schemas.openxmlformats.org/officeDocument/2006/relationships/customXml" Target="../ink/ink15.xml"/><Relationship Id="rId10" Type="http://schemas.openxmlformats.org/officeDocument/2006/relationships/image" Target="../media/image7.emf"/><Relationship Id="rId19" Type="http://schemas.openxmlformats.org/officeDocument/2006/relationships/customXml" Target="../ink/ink7.xml"/><Relationship Id="rId31" Type="http://schemas.openxmlformats.org/officeDocument/2006/relationships/image" Target="../media/image18.emf"/><Relationship Id="rId4" Type="http://schemas.openxmlformats.org/officeDocument/2006/relationships/image" Target="../media/image2.png"/><Relationship Id="rId14" Type="http://schemas.openxmlformats.org/officeDocument/2006/relationships/image" Target="../media/image9.emf"/><Relationship Id="rId22" Type="http://schemas.openxmlformats.org/officeDocument/2006/relationships/image" Target="../media/image13.emf"/><Relationship Id="rId27" Type="http://schemas.openxmlformats.org/officeDocument/2006/relationships/customXml" Target="../ink/ink11.xml"/><Relationship Id="rId30" Type="http://schemas.openxmlformats.org/officeDocument/2006/relationships/image" Target="../media/image17.emf"/><Relationship Id="rId35" Type="http://schemas.openxmlformats.org/officeDocument/2006/relationships/image" Target="../media/image20.emf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customXml" Target="../ink/ink16.xml"/><Relationship Id="rId18" Type="http://schemas.openxmlformats.org/officeDocument/2006/relationships/customXml" Target="../ink/ink18.xml"/><Relationship Id="rId39" Type="http://schemas.openxmlformats.org/officeDocument/2006/relationships/customXml" Target="../ink/ink26.xml"/><Relationship Id="rId3" Type="http://schemas.openxmlformats.org/officeDocument/2006/relationships/image" Target="../media/image5.png"/><Relationship Id="rId21" Type="http://schemas.openxmlformats.org/officeDocument/2006/relationships/image" Target="../media/image32.emf"/><Relationship Id="rId42" Type="http://schemas.openxmlformats.org/officeDocument/2006/relationships/customXml" Target="../ink/ink27.xml"/><Relationship Id="rId47" Type="http://schemas.openxmlformats.org/officeDocument/2006/relationships/image" Target="../media/image54.emf"/><Relationship Id="rId50" Type="http://schemas.openxmlformats.org/officeDocument/2006/relationships/customXml" Target="../ink/ink30.xml"/><Relationship Id="rId55" Type="http://schemas.openxmlformats.org/officeDocument/2006/relationships/customXml" Target="../ink/ink34.xml"/><Relationship Id="rId7" Type="http://schemas.openxmlformats.org/officeDocument/2006/relationships/image" Target="../media/image21.png"/><Relationship Id="rId12" Type="http://schemas.openxmlformats.org/officeDocument/2006/relationships/image" Target="../media/image25.emf"/><Relationship Id="rId17" Type="http://schemas.openxmlformats.org/officeDocument/2006/relationships/image" Target="../media/image30.emf"/><Relationship Id="rId33" Type="http://schemas.openxmlformats.org/officeDocument/2006/relationships/customXml" Target="../ink/ink24.xml"/><Relationship Id="rId38" Type="http://schemas.openxmlformats.org/officeDocument/2006/relationships/image" Target="../media/image27.emf"/><Relationship Id="rId2" Type="http://schemas.openxmlformats.org/officeDocument/2006/relationships/notesSlide" Target="../notesSlides/notesSlide6.xml"/><Relationship Id="rId16" Type="http://schemas.openxmlformats.org/officeDocument/2006/relationships/customXml" Target="../ink/ink17.xml"/><Relationship Id="rId20" Type="http://schemas.openxmlformats.org/officeDocument/2006/relationships/customXml" Target="../ink/ink19.xml"/><Relationship Id="rId29" Type="http://schemas.openxmlformats.org/officeDocument/2006/relationships/image" Target="../media/image50.emf"/><Relationship Id="rId41" Type="http://schemas.openxmlformats.org/officeDocument/2006/relationships/image" Target="../media/image56.emf"/><Relationship Id="rId54" Type="http://schemas.openxmlformats.org/officeDocument/2006/relationships/customXml" Target="../ink/ink3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11" Type="http://schemas.openxmlformats.org/officeDocument/2006/relationships/image" Target="../media/image4.png"/><Relationship Id="rId24" Type="http://schemas.openxmlformats.org/officeDocument/2006/relationships/customXml" Target="../ink/ink21.xml"/><Relationship Id="rId32" Type="http://schemas.openxmlformats.org/officeDocument/2006/relationships/image" Target="../media/image26.emf"/><Relationship Id="rId37" Type="http://schemas.openxmlformats.org/officeDocument/2006/relationships/image" Target="../media/image39.emf"/><Relationship Id="rId53" Type="http://schemas.openxmlformats.org/officeDocument/2006/relationships/customXml" Target="../ink/ink32.xml"/><Relationship Id="rId5" Type="http://schemas.openxmlformats.org/officeDocument/2006/relationships/image" Target="../media/image19.png"/><Relationship Id="rId15" Type="http://schemas.openxmlformats.org/officeDocument/2006/relationships/image" Target="../media/image28.emf"/><Relationship Id="rId23" Type="http://schemas.openxmlformats.org/officeDocument/2006/relationships/image" Target="../media/image48.emf"/><Relationship Id="rId28" Type="http://schemas.openxmlformats.org/officeDocument/2006/relationships/customXml" Target="../ink/ink22.xml"/><Relationship Id="rId36" Type="http://schemas.openxmlformats.org/officeDocument/2006/relationships/customXml" Target="../ink/ink25.xml"/><Relationship Id="rId49" Type="http://schemas.openxmlformats.org/officeDocument/2006/relationships/image" Target="../media/image55.emf"/><Relationship Id="rId57" Type="http://schemas.openxmlformats.org/officeDocument/2006/relationships/image" Target="../media/image46.emf"/><Relationship Id="rId10" Type="http://schemas.openxmlformats.org/officeDocument/2006/relationships/image" Target="../media/image24.png"/><Relationship Id="rId19" Type="http://schemas.openxmlformats.org/officeDocument/2006/relationships/image" Target="../media/image40.emf"/><Relationship Id="rId31" Type="http://schemas.openxmlformats.org/officeDocument/2006/relationships/image" Target="../media/image51.emf"/><Relationship Id="rId44" Type="http://schemas.openxmlformats.org/officeDocument/2006/relationships/customXml" Target="../ink/ink28.xml"/><Relationship Id="rId52" Type="http://schemas.openxmlformats.org/officeDocument/2006/relationships/customXml" Target="../ink/ink31.xml"/><Relationship Id="rId4" Type="http://schemas.openxmlformats.org/officeDocument/2006/relationships/image" Target="../media/image2.png"/><Relationship Id="rId9" Type="http://schemas.openxmlformats.org/officeDocument/2006/relationships/image" Target="../media/image23.png"/><Relationship Id="rId22" Type="http://schemas.openxmlformats.org/officeDocument/2006/relationships/customXml" Target="../ink/ink20.xml"/><Relationship Id="rId27" Type="http://schemas.openxmlformats.org/officeDocument/2006/relationships/image" Target="../media/image49.emf"/><Relationship Id="rId30" Type="http://schemas.openxmlformats.org/officeDocument/2006/relationships/customXml" Target="../ink/ink23.xml"/><Relationship Id="rId35" Type="http://schemas.openxmlformats.org/officeDocument/2006/relationships/image" Target="../media/image38.emf"/><Relationship Id="rId43" Type="http://schemas.openxmlformats.org/officeDocument/2006/relationships/image" Target="../media/image57.emf"/><Relationship Id="rId48" Type="http://schemas.openxmlformats.org/officeDocument/2006/relationships/customXml" Target="../ink/ink29.xml"/><Relationship Id="rId8" Type="http://schemas.openxmlformats.org/officeDocument/2006/relationships/image" Target="../media/image22.png"/><Relationship Id="rId51" Type="http://schemas.openxmlformats.org/officeDocument/2006/relationships/image" Target="../media/image58.emf"/></Relationships>
</file>

<file path=ppt/slides/_rels/slide9.xml.rels><?xml version="1.0" encoding="UTF-8" standalone="yes"?>
<Relationships xmlns="http://schemas.openxmlformats.org/package/2006/relationships"><Relationship Id="rId39" Type="http://schemas.openxmlformats.org/officeDocument/2006/relationships/customXml" Target="../ink/ink42.xml"/><Relationship Id="rId109" Type="http://schemas.openxmlformats.org/officeDocument/2006/relationships/image" Target="../media/image58.emf"/><Relationship Id="rId3" Type="http://schemas.openxmlformats.org/officeDocument/2006/relationships/customXml" Target="../ink/ink35.xml"/><Relationship Id="rId34" Type="http://schemas.openxmlformats.org/officeDocument/2006/relationships/image" Target="../media/image10.emf"/><Relationship Id="rId42" Type="http://schemas.openxmlformats.org/officeDocument/2006/relationships/image" Target="../media/image15.emf"/><Relationship Id="rId47" Type="http://schemas.openxmlformats.org/officeDocument/2006/relationships/customXml" Target="../ink/ink46.xml"/><Relationship Id="rId50" Type="http://schemas.openxmlformats.org/officeDocument/2006/relationships/image" Target="../media/image12.emf"/><Relationship Id="rId55" Type="http://schemas.openxmlformats.org/officeDocument/2006/relationships/customXml" Target="../ink/ink50.xml"/><Relationship Id="rId97" Type="http://schemas.openxmlformats.org/officeDocument/2006/relationships/image" Target="../media/image48.emf"/><Relationship Id="rId104" Type="http://schemas.openxmlformats.org/officeDocument/2006/relationships/image" Target="../media/image54.emf"/><Relationship Id="rId33" Type="http://schemas.openxmlformats.org/officeDocument/2006/relationships/customXml" Target="../ink/ink39.xml"/><Relationship Id="rId38" Type="http://schemas.openxmlformats.org/officeDocument/2006/relationships/image" Target="../media/image13.emf"/><Relationship Id="rId46" Type="http://schemas.openxmlformats.org/officeDocument/2006/relationships/image" Target="../media/image17.emf"/><Relationship Id="rId92" Type="http://schemas.openxmlformats.org/officeDocument/2006/relationships/image" Target="../media/image21.emf"/><Relationship Id="rId103" Type="http://schemas.openxmlformats.org/officeDocument/2006/relationships/image" Target="../media/image27.emf"/><Relationship Id="rId108" Type="http://schemas.openxmlformats.org/officeDocument/2006/relationships/image" Target="../media/image57.emf"/><Relationship Id="rId2" Type="http://schemas.openxmlformats.org/officeDocument/2006/relationships/image" Target="../media/image5.png"/><Relationship Id="rId29" Type="http://schemas.openxmlformats.org/officeDocument/2006/relationships/customXml" Target="../ink/ink37.xml"/><Relationship Id="rId41" Type="http://schemas.openxmlformats.org/officeDocument/2006/relationships/customXml" Target="../ink/ink43.xml"/><Relationship Id="rId54" Type="http://schemas.openxmlformats.org/officeDocument/2006/relationships/image" Target="../media/image20.emf"/><Relationship Id="rId96" Type="http://schemas.openxmlformats.org/officeDocument/2006/relationships/image" Target="../media/image47.emf"/><Relationship Id="rId107" Type="http://schemas.openxmlformats.org/officeDocument/2006/relationships/image" Target="../media/image56.emf"/><Relationship Id="rId111" Type="http://schemas.openxmlformats.org/officeDocument/2006/relationships/image" Target="../media/image46.emf"/><Relationship Id="rId1" Type="http://schemas.openxmlformats.org/officeDocument/2006/relationships/slideLayout" Target="../slideLayouts/slideLayout4.xml"/><Relationship Id="rId32" Type="http://schemas.openxmlformats.org/officeDocument/2006/relationships/image" Target="../media/image9.emf"/><Relationship Id="rId37" Type="http://schemas.openxmlformats.org/officeDocument/2006/relationships/customXml" Target="../ink/ink41.xml"/><Relationship Id="rId40" Type="http://schemas.openxmlformats.org/officeDocument/2006/relationships/image" Target="../media/image14.emf"/><Relationship Id="rId45" Type="http://schemas.openxmlformats.org/officeDocument/2006/relationships/customXml" Target="../ink/ink45.xml"/><Relationship Id="rId53" Type="http://schemas.openxmlformats.org/officeDocument/2006/relationships/customXml" Target="../ink/ink49.xml"/><Relationship Id="rId102" Type="http://schemas.openxmlformats.org/officeDocument/2006/relationships/image" Target="../media/image53.emf"/><Relationship Id="rId110" Type="http://schemas.openxmlformats.org/officeDocument/2006/relationships/customXml" Target="../ink/ink51.xml"/><Relationship Id="rId5" Type="http://schemas.openxmlformats.org/officeDocument/2006/relationships/customXml" Target="../ink/ink36.xml"/><Relationship Id="rId28" Type="http://schemas.openxmlformats.org/officeDocument/2006/relationships/image" Target="../media/image7.emf"/><Relationship Id="rId36" Type="http://schemas.openxmlformats.org/officeDocument/2006/relationships/image" Target="../media/image11.emf"/><Relationship Id="rId49" Type="http://schemas.openxmlformats.org/officeDocument/2006/relationships/customXml" Target="../ink/ink47.xml"/><Relationship Id="rId95" Type="http://schemas.openxmlformats.org/officeDocument/2006/relationships/image" Target="../media/image40.emf"/><Relationship Id="rId106" Type="http://schemas.openxmlformats.org/officeDocument/2006/relationships/image" Target="../media/image25.emf"/><Relationship Id="rId31" Type="http://schemas.openxmlformats.org/officeDocument/2006/relationships/customXml" Target="../ink/ink38.xml"/><Relationship Id="rId44" Type="http://schemas.openxmlformats.org/officeDocument/2006/relationships/image" Target="../media/image16.emf"/><Relationship Id="rId52" Type="http://schemas.openxmlformats.org/officeDocument/2006/relationships/image" Target="../media/image19.emf"/><Relationship Id="rId94" Type="http://schemas.openxmlformats.org/officeDocument/2006/relationships/image" Target="../media/image37.emf"/><Relationship Id="rId99" Type="http://schemas.openxmlformats.org/officeDocument/2006/relationships/image" Target="../media/image50.emf"/><Relationship Id="rId101" Type="http://schemas.openxmlformats.org/officeDocument/2006/relationships/image" Target="../media/image52.emf"/><Relationship Id="rId4" Type="http://schemas.openxmlformats.org/officeDocument/2006/relationships/image" Target="../media/image6.emf"/><Relationship Id="rId30" Type="http://schemas.openxmlformats.org/officeDocument/2006/relationships/image" Target="../media/image8.emf"/><Relationship Id="rId35" Type="http://schemas.openxmlformats.org/officeDocument/2006/relationships/customXml" Target="../ink/ink40.xml"/><Relationship Id="rId43" Type="http://schemas.openxmlformats.org/officeDocument/2006/relationships/customXml" Target="../ink/ink44.xml"/><Relationship Id="rId48" Type="http://schemas.openxmlformats.org/officeDocument/2006/relationships/image" Target="../media/image18.emf"/><Relationship Id="rId100" Type="http://schemas.openxmlformats.org/officeDocument/2006/relationships/image" Target="../media/image51.emf"/><Relationship Id="rId105" Type="http://schemas.openxmlformats.org/officeDocument/2006/relationships/image" Target="../media/image55.emf"/><Relationship Id="rId51" Type="http://schemas.openxmlformats.org/officeDocument/2006/relationships/customXml" Target="../ink/ink48.xml"/><Relationship Id="rId93" Type="http://schemas.openxmlformats.org/officeDocument/2006/relationships/image" Target="../media/image28.emf"/><Relationship Id="rId98" Type="http://schemas.openxmlformats.org/officeDocument/2006/relationships/image" Target="../media/image4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3086100" y="1885950"/>
            <a:ext cx="5486400" cy="954107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know how many magnets there are?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4" name="Picture 3" descr="magnetic sculpture.png"/>
          <p:cNvPicPr>
            <a:picLocks noChangeAspect="1"/>
          </p:cNvPicPr>
          <p:nvPr/>
        </p:nvPicPr>
        <p:blipFill>
          <a:blip r:embed="rId3" cstate="print"/>
          <a:srcRect l="32500" t="7757" r="33750"/>
          <a:stretch>
            <a:fillRect/>
          </a:stretch>
        </p:blipFill>
        <p:spPr>
          <a:xfrm>
            <a:off x="571499" y="489227"/>
            <a:ext cx="2857501" cy="439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2971800" y="3829050"/>
            <a:ext cx="5486400" cy="523220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There were 82 magnets.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4" name="Picture 3" descr="magnetic sculpture.png"/>
          <p:cNvPicPr>
            <a:picLocks noChangeAspect="1"/>
          </p:cNvPicPr>
          <p:nvPr/>
        </p:nvPicPr>
        <p:blipFill>
          <a:blip r:embed="rId3" cstate="print"/>
          <a:srcRect l="32500" t="7757" r="33750"/>
          <a:stretch>
            <a:fillRect/>
          </a:stretch>
        </p:blipFill>
        <p:spPr>
          <a:xfrm>
            <a:off x="571500" y="1543050"/>
            <a:ext cx="2171701" cy="3337102"/>
          </a:xfrm>
          <a:prstGeom prst="rect">
            <a:avLst/>
          </a:prstGeom>
        </p:spPr>
      </p:pic>
      <p:pic>
        <p:nvPicPr>
          <p:cNvPr id="5" name="Picture 4" descr="Zim blue shirt.png"/>
          <p:cNvPicPr>
            <a:picLocks noChangeAspect="1"/>
          </p:cNvPicPr>
          <p:nvPr/>
        </p:nvPicPr>
        <p:blipFill>
          <a:blip r:embed="rId4" cstate="print"/>
          <a:srcRect l="41250" r="42500"/>
          <a:stretch>
            <a:fillRect/>
          </a:stretch>
        </p:blipFill>
        <p:spPr>
          <a:xfrm>
            <a:off x="7735713" y="1428750"/>
            <a:ext cx="941167" cy="3256295"/>
          </a:xfrm>
          <a:prstGeom prst="rect">
            <a:avLst/>
          </a:prstGeom>
        </p:spPr>
      </p:pic>
      <p:sp>
        <p:nvSpPr>
          <p:cNvPr id="6" name="Oval Callout 5"/>
          <p:cNvSpPr/>
          <p:nvPr/>
        </p:nvSpPr>
        <p:spPr>
          <a:xfrm flipH="1">
            <a:off x="4914899" y="1747662"/>
            <a:ext cx="2628899" cy="1485899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3500" y="2000250"/>
            <a:ext cx="228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We both made easier problems!</a:t>
            </a:r>
          </a:p>
        </p:txBody>
      </p:sp>
      <p:sp>
        <p:nvSpPr>
          <p:cNvPr id="10" name="Text Placeholder 1"/>
          <p:cNvSpPr txBox="1">
            <a:spLocks/>
          </p:cNvSpPr>
          <p:nvPr/>
        </p:nvSpPr>
        <p:spPr bwMode="auto">
          <a:xfrm>
            <a:off x="800100" y="400050"/>
            <a:ext cx="5486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How did you know how many magnets there were?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animBg="1"/>
      <p:bldP spid="9" grpId="0"/>
      <p:bldP spid="1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9476" y="1337310"/>
            <a:ext cx="77724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how to solve word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making an easier problem.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71421"/>
            <a:ext cx="75438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solve word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making an easier problem.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828800" y="1017270"/>
            <a:ext cx="58293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When we add we can group numbers in different ways.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" name="Text Placeholder 1"/>
          <p:cNvSpPr txBox="1">
            <a:spLocks/>
          </p:cNvSpPr>
          <p:nvPr/>
        </p:nvSpPr>
        <p:spPr bwMode="auto">
          <a:xfrm>
            <a:off x="1097280" y="2160270"/>
            <a:ext cx="60350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(4 + 4) +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1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= 4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+ (4 + 1)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grpSp>
        <p:nvGrpSpPr>
          <p:cNvPr id="4" name="Group 10"/>
          <p:cNvGrpSpPr/>
          <p:nvPr/>
        </p:nvGrpSpPr>
        <p:grpSpPr>
          <a:xfrm>
            <a:off x="2423160" y="2526030"/>
            <a:ext cx="640080" cy="502920"/>
            <a:chOff x="2423160" y="2526030"/>
            <a:chExt cx="640080" cy="73152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2423160" y="2617470"/>
              <a:ext cx="274320" cy="64008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>
              <a:off x="2697480" y="2526030"/>
              <a:ext cx="365760" cy="73152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 Placeholder 1"/>
          <p:cNvSpPr txBox="1">
            <a:spLocks/>
          </p:cNvSpPr>
          <p:nvPr/>
        </p:nvSpPr>
        <p:spPr bwMode="auto">
          <a:xfrm>
            <a:off x="1874520" y="318897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8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+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1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  =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grpSp>
        <p:nvGrpSpPr>
          <p:cNvPr id="6" name="Group 13"/>
          <p:cNvGrpSpPr/>
          <p:nvPr/>
        </p:nvGrpSpPr>
        <p:grpSpPr>
          <a:xfrm>
            <a:off x="5257800" y="2571750"/>
            <a:ext cx="548640" cy="457200"/>
            <a:chOff x="4572000" y="2571750"/>
            <a:chExt cx="548640" cy="640080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4572000" y="2617470"/>
              <a:ext cx="228600" cy="59436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4800600" y="2571750"/>
              <a:ext cx="320040" cy="64008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 Placeholder 1"/>
          <p:cNvSpPr txBox="1">
            <a:spLocks/>
          </p:cNvSpPr>
          <p:nvPr/>
        </p:nvSpPr>
        <p:spPr bwMode="auto">
          <a:xfrm>
            <a:off x="4114800" y="3143250"/>
            <a:ext cx="22402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4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+ 5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 rot="16200000">
            <a:off x="2432050" y="1282700"/>
            <a:ext cx="1079500" cy="2057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 rot="16200000">
            <a:off x="4603750" y="1282700"/>
            <a:ext cx="1079500" cy="2057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9" name="Group 10"/>
          <p:cNvGrpSpPr/>
          <p:nvPr/>
        </p:nvGrpSpPr>
        <p:grpSpPr>
          <a:xfrm>
            <a:off x="2743200" y="3623310"/>
            <a:ext cx="640080" cy="571500"/>
            <a:chOff x="2423160" y="2526030"/>
            <a:chExt cx="640080" cy="731520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2423160" y="2617470"/>
              <a:ext cx="274320" cy="64008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2697480" y="2526030"/>
              <a:ext cx="365760" cy="73152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 Placeholder 1"/>
          <p:cNvSpPr txBox="1">
            <a:spLocks/>
          </p:cNvSpPr>
          <p:nvPr/>
        </p:nvSpPr>
        <p:spPr bwMode="auto">
          <a:xfrm>
            <a:off x="1485900" y="441454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9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914900" y="3509010"/>
            <a:ext cx="640080" cy="571500"/>
            <a:chOff x="2423160" y="2526030"/>
            <a:chExt cx="640080" cy="731520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2423160" y="2617470"/>
              <a:ext cx="274320" cy="64008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2697480" y="2526030"/>
              <a:ext cx="365760" cy="73152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 Placeholder 1"/>
          <p:cNvSpPr txBox="1">
            <a:spLocks/>
          </p:cNvSpPr>
          <p:nvPr/>
        </p:nvSpPr>
        <p:spPr bwMode="auto">
          <a:xfrm>
            <a:off x="3657600" y="430024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9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8" grpId="0" build="p"/>
      <p:bldP spid="14" grpId="0" animBg="1"/>
      <p:bldP spid="14" grpId="1" animBg="1"/>
      <p:bldP spid="15" grpId="0" animBg="1"/>
      <p:bldP spid="15" grpId="1" animBg="1"/>
      <p:bldP spid="19" grpId="0" build="p"/>
      <p:bldP spid="2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872067" y="1199076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the 6 in 68 has a value of 6 instead of 60.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Pentagon 3"/>
          <p:cNvSpPr/>
          <p:nvPr/>
        </p:nvSpPr>
        <p:spPr>
          <a:xfrm>
            <a:off x="3594586" y="2341518"/>
            <a:ext cx="1371600" cy="914400"/>
          </a:xfrm>
          <a:prstGeom prst="homePlate">
            <a:avLst/>
          </a:prstGeom>
          <a:solidFill>
            <a:schemeClr val="accent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rly's Font 2" pitchFamily="66" charset="0"/>
              </a:rPr>
              <a:t>6</a:t>
            </a:r>
            <a:r>
              <a:rPr lang="en-US" sz="3600" dirty="0" smtClean="0">
                <a:solidFill>
                  <a:schemeClr val="tx1"/>
                </a:solidFill>
                <a:latin typeface="Orly's Font 2" pitchFamily="66" charset="0"/>
              </a:rPr>
              <a:t> 0</a:t>
            </a:r>
          </a:p>
        </p:txBody>
      </p:sp>
      <p:sp>
        <p:nvSpPr>
          <p:cNvPr id="6" name="Pentagon 5"/>
          <p:cNvSpPr/>
          <p:nvPr/>
        </p:nvSpPr>
        <p:spPr>
          <a:xfrm>
            <a:off x="4177814" y="2341518"/>
            <a:ext cx="788372" cy="914400"/>
          </a:xfrm>
          <a:prstGeom prst="homePlat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rly's Font 2" pitchFamily="66" charset="0"/>
              </a:rPr>
              <a:t>8</a:t>
            </a:r>
            <a:endParaRPr lang="en-US" sz="36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1935605" y="3829050"/>
            <a:ext cx="1371600" cy="914400"/>
          </a:xfrm>
          <a:prstGeom prst="homePlate">
            <a:avLst/>
          </a:prstGeom>
          <a:solidFill>
            <a:schemeClr val="accent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Orly's Font 2" pitchFamily="66" charset="0"/>
              </a:rPr>
              <a:t>6 0</a:t>
            </a:r>
          </a:p>
        </p:txBody>
      </p:sp>
      <p:sp>
        <p:nvSpPr>
          <p:cNvPr id="8" name="Pentagon 7"/>
          <p:cNvSpPr/>
          <p:nvPr/>
        </p:nvSpPr>
        <p:spPr>
          <a:xfrm>
            <a:off x="5627511" y="3823626"/>
            <a:ext cx="717918" cy="914400"/>
          </a:xfrm>
          <a:prstGeom prst="homePlat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rly's Font 2" pitchFamily="66" charset="0"/>
              </a:rPr>
              <a:t>8</a:t>
            </a:r>
            <a:endParaRPr lang="en-US" sz="36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2743200" y="3371850"/>
            <a:ext cx="851386" cy="34290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652457" y="3393017"/>
            <a:ext cx="797740" cy="34290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171072" y="1622073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6" grpId="0" animBg="1"/>
      <p:bldP spid="7" grpId="0" animBg="1"/>
      <p:bldP spid="8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143500" y="1200150"/>
            <a:ext cx="3429000" cy="247760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The magnet room at the Children’s Museum has a structure with 37 ball magnets and 45 rod magnets. How many magnets are there all together?</a:t>
            </a:r>
          </a:p>
        </p:txBody>
      </p:sp>
      <p:pic>
        <p:nvPicPr>
          <p:cNvPr id="5" name="Picture 4" descr="Ian 4.png"/>
          <p:cNvPicPr>
            <a:picLocks noChangeAspect="1"/>
          </p:cNvPicPr>
          <p:nvPr/>
        </p:nvPicPr>
        <p:blipFill>
          <a:blip r:embed="rId3" cstate="print"/>
          <a:srcRect l="33750" t="7757" r="47500"/>
          <a:stretch>
            <a:fillRect/>
          </a:stretch>
        </p:blipFill>
        <p:spPr>
          <a:xfrm>
            <a:off x="571500" y="971550"/>
            <a:ext cx="1371600" cy="3793756"/>
          </a:xfrm>
          <a:prstGeom prst="rect">
            <a:avLst/>
          </a:prstGeom>
        </p:spPr>
      </p:pic>
      <p:sp>
        <p:nvSpPr>
          <p:cNvPr id="8" name="Oval Callout 7"/>
          <p:cNvSpPr/>
          <p:nvPr/>
        </p:nvSpPr>
        <p:spPr>
          <a:xfrm flipV="1">
            <a:off x="1943100" y="1085850"/>
            <a:ext cx="2353709" cy="1283170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38350" y="1277055"/>
            <a:ext cx="228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many magnets are in that pile?</a:t>
            </a:r>
          </a:p>
        </p:txBody>
      </p:sp>
      <p:pic>
        <p:nvPicPr>
          <p:cNvPr id="10" name="Picture 9" descr="magnetic sculpture.png"/>
          <p:cNvPicPr>
            <a:picLocks noChangeAspect="1"/>
          </p:cNvPicPr>
          <p:nvPr/>
        </p:nvPicPr>
        <p:blipFill>
          <a:blip r:embed="rId4" cstate="print"/>
          <a:srcRect l="32500" t="7757" r="33750"/>
          <a:stretch>
            <a:fillRect/>
          </a:stretch>
        </p:blipFill>
        <p:spPr>
          <a:xfrm>
            <a:off x="3314700" y="2482570"/>
            <a:ext cx="1485900" cy="228328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314244" y="2296584"/>
            <a:ext cx="2229555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73510" y="2652183"/>
            <a:ext cx="2229555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/>
      <p:bldP spid="7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Zim blue shirt.png"/>
          <p:cNvPicPr>
            <a:picLocks noChangeAspect="1"/>
          </p:cNvPicPr>
          <p:nvPr/>
        </p:nvPicPr>
        <p:blipFill>
          <a:blip r:embed="rId2" cstate="print"/>
          <a:srcRect l="41250" r="42500"/>
          <a:stretch>
            <a:fillRect/>
          </a:stretch>
        </p:blipFill>
        <p:spPr>
          <a:xfrm>
            <a:off x="413433" y="1105454"/>
            <a:ext cx="941167" cy="325629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72972" y="2011040"/>
            <a:ext cx="5600700" cy="24003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5" name="Straight Connector 4"/>
          <p:cNvCxnSpPr>
            <a:stCxn id="3" idx="0"/>
          </p:cNvCxnSpPr>
          <p:nvPr/>
        </p:nvCxnSpPr>
        <p:spPr>
          <a:xfrm>
            <a:off x="5273322" y="2011040"/>
            <a:ext cx="0" cy="105664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472972" y="3067687"/>
            <a:ext cx="5600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1"/>
          <p:cNvSpPr txBox="1">
            <a:spLocks/>
          </p:cNvSpPr>
          <p:nvPr/>
        </p:nvSpPr>
        <p:spPr bwMode="auto">
          <a:xfrm>
            <a:off x="2587272" y="1108695"/>
            <a:ext cx="548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b="1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Part - Part - Whole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3300" y="2277753"/>
            <a:ext cx="609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37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00800" y="2277753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29200" y="3211190"/>
            <a:ext cx="80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pic>
        <p:nvPicPr>
          <p:cNvPr id="14" name="Picture 13" descr="magnetic sculpture.png"/>
          <p:cNvPicPr>
            <a:picLocks noChangeAspect="1"/>
          </p:cNvPicPr>
          <p:nvPr/>
        </p:nvPicPr>
        <p:blipFill>
          <a:blip r:embed="rId3" cstate="print"/>
          <a:srcRect l="32500" t="7757" r="33750"/>
          <a:stretch>
            <a:fillRect/>
          </a:stretch>
        </p:blipFill>
        <p:spPr>
          <a:xfrm>
            <a:off x="917884" y="2582402"/>
            <a:ext cx="1315651" cy="2021670"/>
          </a:xfrm>
          <a:prstGeom prst="rect">
            <a:avLst/>
          </a:prstGeom>
        </p:spPr>
      </p:pic>
      <p:sp>
        <p:nvSpPr>
          <p:cNvPr id="15" name="Oval Callout 14"/>
          <p:cNvSpPr/>
          <p:nvPr/>
        </p:nvSpPr>
        <p:spPr>
          <a:xfrm flipV="1">
            <a:off x="1494322" y="857250"/>
            <a:ext cx="2353709" cy="1590272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8176" y="1124084"/>
            <a:ext cx="228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need to use addition to solve the problem.</a:t>
            </a:r>
          </a:p>
        </p:txBody>
      </p:sp>
    </p:spTree>
    <p:extLst>
      <p:ext uri="{BB962C8B-B14F-4D97-AF65-F5344CB8AC3E}">
        <p14:creationId xmlns:p14="http://schemas.microsoft.com/office/powerpoint/2010/main" val="1572770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build="p"/>
      <p:bldP spid="10" grpId="0"/>
      <p:bldP spid="11" grpId="0"/>
      <p:bldP spid="13" grpId="0"/>
      <p:bldP spid="15" grpId="0" animBg="1"/>
      <p:bldP spid="15" grpId="1" animBg="1"/>
      <p:bldP spid="16" grpId="0"/>
      <p:bldP spid="1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an 4.png"/>
          <p:cNvPicPr>
            <a:picLocks noChangeAspect="1"/>
          </p:cNvPicPr>
          <p:nvPr/>
        </p:nvPicPr>
        <p:blipFill>
          <a:blip r:embed="rId3" cstate="print"/>
          <a:srcRect l="33750" t="7757" r="47500"/>
          <a:stretch>
            <a:fillRect/>
          </a:stretch>
        </p:blipFill>
        <p:spPr>
          <a:xfrm>
            <a:off x="571500" y="971550"/>
            <a:ext cx="1371600" cy="3793756"/>
          </a:xfrm>
          <a:prstGeom prst="rect">
            <a:avLst/>
          </a:prstGeom>
        </p:spPr>
      </p:pic>
      <p:sp>
        <p:nvSpPr>
          <p:cNvPr id="8" name="Oval Callout 7"/>
          <p:cNvSpPr/>
          <p:nvPr/>
        </p:nvSpPr>
        <p:spPr>
          <a:xfrm flipV="1">
            <a:off x="1943100" y="857250"/>
            <a:ext cx="2400300" cy="1600200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04483" y="1178937"/>
            <a:ext cx="23389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make that problem easier by using place value.</a:t>
            </a:r>
          </a:p>
        </p:txBody>
      </p:sp>
      <p:pic>
        <p:nvPicPr>
          <p:cNvPr id="10" name="Picture 9" descr="magnetic sculpture.png"/>
          <p:cNvPicPr>
            <a:picLocks noChangeAspect="1"/>
          </p:cNvPicPr>
          <p:nvPr/>
        </p:nvPicPr>
        <p:blipFill>
          <a:blip r:embed="rId4" cstate="print"/>
          <a:srcRect l="32500" t="7757" r="33750"/>
          <a:stretch>
            <a:fillRect/>
          </a:stretch>
        </p:blipFill>
        <p:spPr>
          <a:xfrm>
            <a:off x="3314700" y="2482570"/>
            <a:ext cx="1485900" cy="2283280"/>
          </a:xfrm>
          <a:prstGeom prst="rect">
            <a:avLst/>
          </a:prstGeom>
        </p:spPr>
      </p:pic>
      <p:pic>
        <p:nvPicPr>
          <p:cNvPr id="7" name="Picture 6" descr="pap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5229461" y="542690"/>
            <a:ext cx="3086101" cy="3486624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030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862638" y="920750"/>
              <a:ext cx="1793875" cy="411163"/>
            </p14:xfrm>
          </p:contentPart>
        </mc:Choice>
        <mc:Fallback xmlns="">
          <p:pic>
            <p:nvPicPr>
              <p:cNvPr id="1030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5843558" y="901685"/>
                <a:ext cx="1832035" cy="44929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031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886700" y="971550"/>
              <a:ext cx="325438" cy="330200"/>
            </p14:xfrm>
          </p:contentPart>
        </mc:Choice>
        <mc:Fallback xmlns="">
          <p:pic>
            <p:nvPicPr>
              <p:cNvPr id="1031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7867599" y="952465"/>
                <a:ext cx="363640" cy="36836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40" name="Ink 1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784850" y="1401763"/>
              <a:ext cx="192088" cy="365125"/>
            </p14:xfrm>
          </p:contentPart>
        </mc:Choice>
        <mc:Fallback xmlns="">
          <p:pic>
            <p:nvPicPr>
              <p:cNvPr id="1040" name="Ink 1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5765785" y="1382679"/>
                <a:ext cx="230218" cy="40329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043" name="Ink 1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161088" y="1408113"/>
              <a:ext cx="271462" cy="457200"/>
            </p14:xfrm>
          </p:contentPart>
        </mc:Choice>
        <mc:Fallback xmlns="">
          <p:pic>
            <p:nvPicPr>
              <p:cNvPr id="1043" name="Ink 1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6142006" y="1389033"/>
                <a:ext cx="309625" cy="49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044" name="Ink 2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357938" y="1984375"/>
              <a:ext cx="212725" cy="273050"/>
            </p14:xfrm>
          </p:contentPart>
        </mc:Choice>
        <mc:Fallback xmlns="">
          <p:pic>
            <p:nvPicPr>
              <p:cNvPr id="1044" name="Ink 2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6338861" y="1965283"/>
                <a:ext cx="250879" cy="31123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047" name="Ink 1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454650" y="1889125"/>
              <a:ext cx="250825" cy="307975"/>
            </p14:xfrm>
          </p:contentPart>
        </mc:Choice>
        <mc:Fallback xmlns="">
          <p:pic>
            <p:nvPicPr>
              <p:cNvPr id="1047" name="Ink 1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8" cstate="print"/>
              <a:stretch>
                <a:fillRect/>
              </a:stretch>
            </p:blipFill>
            <p:spPr>
              <a:xfrm>
                <a:off x="5435577" y="1870056"/>
                <a:ext cx="288971" cy="34611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048" name="Ink 1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757863" y="2005013"/>
              <a:ext cx="228600" cy="182562"/>
            </p14:xfrm>
          </p:contentPart>
        </mc:Choice>
        <mc:Fallback xmlns="">
          <p:pic>
            <p:nvPicPr>
              <p:cNvPr id="1048" name="Ink 1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0" cstate="print"/>
              <a:stretch>
                <a:fillRect/>
              </a:stretch>
            </p:blipFill>
            <p:spPr>
              <a:xfrm>
                <a:off x="5738813" y="1985966"/>
                <a:ext cx="266700" cy="22065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051" name="Ink 2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099175" y="1982788"/>
              <a:ext cx="250825" cy="265112"/>
            </p14:xfrm>
          </p:contentPart>
        </mc:Choice>
        <mc:Fallback xmlns="">
          <p:pic>
            <p:nvPicPr>
              <p:cNvPr id="1051" name="Ink 2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2" cstate="print"/>
              <a:stretch>
                <a:fillRect/>
              </a:stretch>
            </p:blipFill>
            <p:spPr>
              <a:xfrm>
                <a:off x="6080102" y="1963697"/>
                <a:ext cx="288971" cy="30329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058" name="Ink 3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784975" y="1404938"/>
              <a:ext cx="933450" cy="928687"/>
            </p14:xfrm>
          </p:contentPart>
        </mc:Choice>
        <mc:Fallback xmlns="">
          <p:pic>
            <p:nvPicPr>
              <p:cNvPr id="1058" name="Ink 3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4" cstate="print"/>
              <a:stretch>
                <a:fillRect/>
              </a:stretch>
            </p:blipFill>
            <p:spPr>
              <a:xfrm>
                <a:off x="6765888" y="1385860"/>
                <a:ext cx="971623" cy="96684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061" name="Ink 3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260975" y="2520950"/>
              <a:ext cx="2428875" cy="276225"/>
            </p14:xfrm>
          </p:contentPart>
        </mc:Choice>
        <mc:Fallback xmlns="">
          <p:pic>
            <p:nvPicPr>
              <p:cNvPr id="1061" name="Ink 3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6" cstate="print"/>
              <a:stretch>
                <a:fillRect/>
              </a:stretch>
            </p:blipFill>
            <p:spPr>
              <a:xfrm>
                <a:off x="5241895" y="2501863"/>
                <a:ext cx="2467034" cy="31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1068" name="Ink 4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545138" y="3355975"/>
              <a:ext cx="1611312" cy="233363"/>
            </p14:xfrm>
          </p:contentPart>
        </mc:Choice>
        <mc:Fallback xmlns="">
          <p:pic>
            <p:nvPicPr>
              <p:cNvPr id="1068" name="Ink 4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8" cstate="print"/>
              <a:stretch>
                <a:fillRect/>
              </a:stretch>
            </p:blipFill>
            <p:spPr>
              <a:xfrm>
                <a:off x="5526059" y="3336888"/>
                <a:ext cx="1649471" cy="2715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1069" name="Ink 4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515225" y="3260725"/>
              <a:ext cx="558800" cy="285750"/>
            </p14:xfrm>
          </p:contentPart>
        </mc:Choice>
        <mc:Fallback xmlns="">
          <p:pic>
            <p:nvPicPr>
              <p:cNvPr id="1069" name="Ink 4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0" cstate="print"/>
              <a:stretch>
                <a:fillRect/>
              </a:stretch>
            </p:blipFill>
            <p:spPr>
              <a:xfrm>
                <a:off x="7496142" y="3241651"/>
                <a:ext cx="596965" cy="323898"/>
              </a:xfrm>
              <a:prstGeom prst="rect">
                <a:avLst/>
              </a:prstGeom>
            </p:spPr>
          </p:pic>
        </mc:Fallback>
      </mc:AlternateContent>
      <p:pic>
        <p:nvPicPr>
          <p:cNvPr id="1071" name="Ink 47"/>
          <p:cNvPicPr>
            <a:picLocks noRot="1" noChangeAspect="1" noEditPoints="1" noChangeArrowheads="1" noChangeShapeType="1"/>
          </p:cNvPicPr>
          <p:nvPr/>
        </p:nvPicPr>
        <p:blipFill>
          <a:blip r:embed="rId31" cstate="print"/>
          <a:stretch>
            <a:fillRect/>
          </a:stretch>
        </p:blipFill>
        <p:spPr>
          <a:xfrm>
            <a:off x="7389308" y="3163346"/>
            <a:ext cx="792216" cy="47314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1247" name="Ink 22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564188" y="2914650"/>
              <a:ext cx="1182687" cy="261938"/>
            </p14:xfrm>
          </p:contentPart>
        </mc:Choice>
        <mc:Fallback xmlns="">
          <p:pic>
            <p:nvPicPr>
              <p:cNvPr id="1247" name="Ink 22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3" cstate="print"/>
              <a:stretch>
                <a:fillRect/>
              </a:stretch>
            </p:blipFill>
            <p:spPr>
              <a:xfrm>
                <a:off x="5545107" y="2895580"/>
                <a:ext cx="1220850" cy="30007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1248" name="Ink 22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983413" y="2924175"/>
              <a:ext cx="303212" cy="282575"/>
            </p14:xfrm>
          </p:contentPart>
        </mc:Choice>
        <mc:Fallback xmlns="">
          <p:pic>
            <p:nvPicPr>
              <p:cNvPr id="1248" name="Ink 22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5" cstate="print"/>
              <a:stretch>
                <a:fillRect/>
              </a:stretch>
            </p:blipFill>
            <p:spPr>
              <a:xfrm>
                <a:off x="6964327" y="2905097"/>
                <a:ext cx="341384" cy="32073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3077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173663" y="930275"/>
              <a:ext cx="550862" cy="177800"/>
            </p14:xfrm>
          </p:contentPart>
        </mc:Choice>
        <mc:Fallback xmlns="">
          <p:pic>
            <p:nvPicPr>
              <p:cNvPr id="3077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7" cstate="print"/>
              <a:stretch>
                <a:fillRect/>
              </a:stretch>
            </p:blipFill>
            <p:spPr>
              <a:xfrm>
                <a:off x="5154581" y="911199"/>
                <a:ext cx="589026" cy="21595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800100" y="85725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can work with the numbers to make a problem easier.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5" name="Picture 4" descr="pap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594544" y="1627343"/>
            <a:ext cx="3090672" cy="3607887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grpSp>
        <p:nvGrpSpPr>
          <p:cNvPr id="2" name="Group 24"/>
          <p:cNvGrpSpPr/>
          <p:nvPr/>
        </p:nvGrpSpPr>
        <p:grpSpPr>
          <a:xfrm>
            <a:off x="4114800" y="3028950"/>
            <a:ext cx="1485900" cy="1906513"/>
            <a:chOff x="4343400" y="3028950"/>
            <a:chExt cx="1485900" cy="1906513"/>
          </a:xfrm>
        </p:grpSpPr>
        <p:pic>
          <p:nvPicPr>
            <p:cNvPr id="6" name="Picture 5" descr="magnetic sculpture.png"/>
            <p:cNvPicPr>
              <a:picLocks noChangeAspect="1"/>
            </p:cNvPicPr>
            <p:nvPr/>
          </p:nvPicPr>
          <p:blipFill>
            <a:blip r:embed="rId4" cstate="print"/>
            <a:srcRect l="32500" t="26228" r="33750"/>
            <a:stretch>
              <a:fillRect/>
            </a:stretch>
          </p:blipFill>
          <p:spPr>
            <a:xfrm>
              <a:off x="4343400" y="3109383"/>
              <a:ext cx="1485900" cy="1826080"/>
            </a:xfrm>
            <a:prstGeom prst="rect">
              <a:avLst/>
            </a:prstGeom>
          </p:spPr>
        </p:pic>
        <p:pic>
          <p:nvPicPr>
            <p:cNvPr id="7" name="Picture 6" descr="blue rod.png"/>
            <p:cNvPicPr>
              <a:picLocks noChangeAspect="1"/>
            </p:cNvPicPr>
            <p:nvPr/>
          </p:nvPicPr>
          <p:blipFill>
            <a:blip r:embed="rId5" cstate="print"/>
            <a:srcRect l="45000" t="54447" r="47500" b="25543"/>
            <a:stretch>
              <a:fillRect/>
            </a:stretch>
          </p:blipFill>
          <p:spPr>
            <a:xfrm rot="9264720">
              <a:off x="4536660" y="3695310"/>
              <a:ext cx="342900" cy="514350"/>
            </a:xfrm>
            <a:prstGeom prst="rect">
              <a:avLst/>
            </a:prstGeom>
          </p:spPr>
        </p:pic>
        <p:pic>
          <p:nvPicPr>
            <p:cNvPr id="8" name="Picture 7" descr="blue ball.png"/>
            <p:cNvPicPr>
              <a:picLocks noChangeAspect="1"/>
            </p:cNvPicPr>
            <p:nvPr/>
          </p:nvPicPr>
          <p:blipFill>
            <a:blip r:embed="rId6" cstate="print"/>
            <a:srcRect l="50000" t="72233" r="43750" b="16661"/>
            <a:stretch>
              <a:fillRect/>
            </a:stretch>
          </p:blipFill>
          <p:spPr>
            <a:xfrm>
              <a:off x="4572000" y="3566583"/>
              <a:ext cx="228600" cy="228600"/>
            </a:xfrm>
            <a:prstGeom prst="rect">
              <a:avLst/>
            </a:prstGeom>
          </p:spPr>
        </p:pic>
        <p:pic>
          <p:nvPicPr>
            <p:cNvPr id="10" name="Picture 9" descr="blue ball.png"/>
            <p:cNvPicPr>
              <a:picLocks noChangeAspect="1"/>
            </p:cNvPicPr>
            <p:nvPr/>
          </p:nvPicPr>
          <p:blipFill>
            <a:blip r:embed="rId6" cstate="print"/>
            <a:srcRect l="50000" t="72233" r="43750" b="16661"/>
            <a:stretch>
              <a:fillRect/>
            </a:stretch>
          </p:blipFill>
          <p:spPr>
            <a:xfrm>
              <a:off x="5338233" y="3830460"/>
              <a:ext cx="228600" cy="228600"/>
            </a:xfrm>
            <a:prstGeom prst="rect">
              <a:avLst/>
            </a:prstGeom>
          </p:spPr>
        </p:pic>
        <p:pic>
          <p:nvPicPr>
            <p:cNvPr id="11" name="Picture 10" descr="green ball.png"/>
            <p:cNvPicPr>
              <a:picLocks noChangeAspect="1"/>
            </p:cNvPicPr>
            <p:nvPr/>
          </p:nvPicPr>
          <p:blipFill>
            <a:blip r:embed="rId7" cstate="print"/>
            <a:srcRect l="51250" t="7757" r="43750" b="83350"/>
            <a:stretch>
              <a:fillRect/>
            </a:stretch>
          </p:blipFill>
          <p:spPr>
            <a:xfrm>
              <a:off x="5029200" y="3028950"/>
              <a:ext cx="228600" cy="228600"/>
            </a:xfrm>
            <a:prstGeom prst="rect">
              <a:avLst/>
            </a:prstGeom>
          </p:spPr>
        </p:pic>
        <p:pic>
          <p:nvPicPr>
            <p:cNvPr id="13" name="Picture 12" descr="green rod.png"/>
            <p:cNvPicPr>
              <a:picLocks noChangeAspect="1"/>
            </p:cNvPicPr>
            <p:nvPr/>
          </p:nvPicPr>
          <p:blipFill>
            <a:blip r:embed="rId8" cstate="print"/>
            <a:srcRect l="46250" t="54447" r="47500" b="25543"/>
            <a:stretch>
              <a:fillRect/>
            </a:stretch>
          </p:blipFill>
          <p:spPr>
            <a:xfrm rot="19730460">
              <a:off x="5268451" y="3322452"/>
              <a:ext cx="317500" cy="571500"/>
            </a:xfrm>
            <a:prstGeom prst="rect">
              <a:avLst/>
            </a:prstGeom>
          </p:spPr>
        </p:pic>
        <p:pic>
          <p:nvPicPr>
            <p:cNvPr id="15" name="Picture 14" descr="orange ball.png"/>
            <p:cNvPicPr>
              <a:picLocks noChangeAspect="1"/>
            </p:cNvPicPr>
            <p:nvPr/>
          </p:nvPicPr>
          <p:blipFill>
            <a:blip r:embed="rId9" cstate="print"/>
            <a:srcRect l="51250" t="7757" r="43750" b="83350"/>
            <a:stretch>
              <a:fillRect/>
            </a:stretch>
          </p:blipFill>
          <p:spPr>
            <a:xfrm>
              <a:off x="5293077" y="3223683"/>
              <a:ext cx="228600" cy="228600"/>
            </a:xfrm>
            <a:prstGeom prst="rect">
              <a:avLst/>
            </a:prstGeom>
          </p:spPr>
        </p:pic>
        <p:pic>
          <p:nvPicPr>
            <p:cNvPr id="18" name="Picture 17" descr="orange rod.png"/>
            <p:cNvPicPr>
              <a:picLocks noChangeAspect="1"/>
            </p:cNvPicPr>
            <p:nvPr/>
          </p:nvPicPr>
          <p:blipFill>
            <a:blip r:embed="rId10" cstate="print"/>
            <a:srcRect l="45000" t="54447" r="47500" b="27767"/>
            <a:stretch>
              <a:fillRect/>
            </a:stretch>
          </p:blipFill>
          <p:spPr>
            <a:xfrm>
              <a:off x="5163249" y="3895374"/>
              <a:ext cx="342900" cy="457200"/>
            </a:xfrm>
            <a:prstGeom prst="rect">
              <a:avLst/>
            </a:prstGeom>
          </p:spPr>
        </p:pic>
        <p:pic>
          <p:nvPicPr>
            <p:cNvPr id="17" name="Picture 16" descr="orange rod.png"/>
            <p:cNvPicPr>
              <a:picLocks noChangeAspect="1"/>
            </p:cNvPicPr>
            <p:nvPr/>
          </p:nvPicPr>
          <p:blipFill>
            <a:blip r:embed="rId10" cstate="print"/>
            <a:srcRect l="45000" t="54447" r="47500" b="27767"/>
            <a:stretch>
              <a:fillRect/>
            </a:stretch>
          </p:blipFill>
          <p:spPr>
            <a:xfrm>
              <a:off x="4594578" y="3304116"/>
              <a:ext cx="257175" cy="342900"/>
            </a:xfrm>
            <a:prstGeom prst="rect">
              <a:avLst/>
            </a:prstGeom>
          </p:spPr>
        </p:pic>
        <p:pic>
          <p:nvPicPr>
            <p:cNvPr id="19" name="Picture 18" descr="green rod.png"/>
            <p:cNvPicPr>
              <a:picLocks noChangeAspect="1"/>
            </p:cNvPicPr>
            <p:nvPr/>
          </p:nvPicPr>
          <p:blipFill>
            <a:blip r:embed="rId8" cstate="print"/>
            <a:srcRect l="46250" t="54447" r="47500" b="25543"/>
            <a:stretch>
              <a:fillRect/>
            </a:stretch>
          </p:blipFill>
          <p:spPr>
            <a:xfrm rot="7140011">
              <a:off x="4899592" y="3273169"/>
              <a:ext cx="317500" cy="571500"/>
            </a:xfrm>
            <a:prstGeom prst="rect">
              <a:avLst/>
            </a:prstGeom>
          </p:spPr>
        </p:pic>
      </p:grpSp>
      <p:pic>
        <p:nvPicPr>
          <p:cNvPr id="21" name="Picture 20" descr="Zim blue shirt.png"/>
          <p:cNvPicPr>
            <a:picLocks noChangeAspect="1"/>
          </p:cNvPicPr>
          <p:nvPr/>
        </p:nvPicPr>
        <p:blipFill>
          <a:blip r:embed="rId11" cstate="print"/>
          <a:srcRect l="41250" r="42500"/>
          <a:stretch>
            <a:fillRect/>
          </a:stretch>
        </p:blipFill>
        <p:spPr>
          <a:xfrm>
            <a:off x="7735713" y="1428750"/>
            <a:ext cx="941167" cy="3256295"/>
          </a:xfrm>
          <a:prstGeom prst="rect">
            <a:avLst/>
          </a:prstGeom>
        </p:spPr>
      </p:pic>
      <p:sp>
        <p:nvSpPr>
          <p:cNvPr id="23" name="Oval Callout 22"/>
          <p:cNvSpPr/>
          <p:nvPr/>
        </p:nvSpPr>
        <p:spPr>
          <a:xfrm flipH="1">
            <a:off x="4914899" y="1747662"/>
            <a:ext cx="2628899" cy="1485899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29200" y="2114550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played with the magnets.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29200" y="2066574"/>
            <a:ext cx="249343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Then I played with </a:t>
            </a:r>
          </a:p>
          <a:p>
            <a:pPr algn="ctr"/>
            <a:r>
              <a:rPr lang="en-US" sz="19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numbers to make the problem easier!</a:t>
            </a:r>
          </a:p>
        </p:txBody>
      </p:sp>
      <p:pic>
        <p:nvPicPr>
          <p:cNvPr id="1029" name="Ink 5"/>
          <p:cNvPicPr>
            <a:picLocks noRot="1" noChangeAspect="1" noEditPoints="1" noChangeArrowheads="1" noChangeShapeType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955430" y="2035172"/>
            <a:ext cx="650938" cy="33821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087" name="Ink 6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06438" y="2722563"/>
              <a:ext cx="315912" cy="438150"/>
            </p14:xfrm>
          </p:contentPart>
        </mc:Choice>
        <mc:Fallback xmlns="">
          <p:pic>
            <p:nvPicPr>
              <p:cNvPr id="1087" name="Ink 6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687368" y="2703482"/>
                <a:ext cx="354052" cy="47631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088" name="Ink 6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174750" y="2551113"/>
              <a:ext cx="92075" cy="555625"/>
            </p14:xfrm>
          </p:contentPart>
        </mc:Choice>
        <mc:Fallback xmlns="">
          <p:pic>
            <p:nvPicPr>
              <p:cNvPr id="1088" name="Ink 6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>
                <a:off x="1155688" y="2532028"/>
                <a:ext cx="130200" cy="59379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104" name="Ink 8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935163" y="2697163"/>
              <a:ext cx="119062" cy="433387"/>
            </p14:xfrm>
          </p:contentPart>
        </mc:Choice>
        <mc:Fallback xmlns="">
          <p:pic>
            <p:nvPicPr>
              <p:cNvPr id="1104" name="Ink 8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9" cstate="print"/>
              <a:stretch>
                <a:fillRect/>
              </a:stretch>
            </p:blipFill>
            <p:spPr>
              <a:xfrm>
                <a:off x="1916099" y="2678085"/>
                <a:ext cx="157191" cy="47154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091" name="Ink 6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181225" y="2681288"/>
              <a:ext cx="9525" cy="476250"/>
            </p14:xfrm>
          </p:contentPart>
        </mc:Choice>
        <mc:Fallback xmlns="">
          <p:pic>
            <p:nvPicPr>
              <p:cNvPr id="1091" name="Ink 6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1" cstate="print"/>
              <a:stretch>
                <a:fillRect/>
              </a:stretch>
            </p:blipFill>
            <p:spPr>
              <a:xfrm>
                <a:off x="2162528" y="2662209"/>
                <a:ext cx="46919" cy="51440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092" name="Ink 6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341563" y="2536825"/>
              <a:ext cx="112712" cy="577850"/>
            </p14:xfrm>
          </p:contentPart>
        </mc:Choice>
        <mc:Fallback xmlns="">
          <p:pic>
            <p:nvPicPr>
              <p:cNvPr id="1092" name="Ink 6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3" cstate="print"/>
              <a:stretch>
                <a:fillRect/>
              </a:stretch>
            </p:blipFill>
            <p:spPr>
              <a:xfrm>
                <a:off x="2322478" y="2517743"/>
                <a:ext cx="150883" cy="61601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1105" name="Ink 8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941388" y="3727450"/>
              <a:ext cx="404812" cy="204788"/>
            </p14:xfrm>
          </p:contentPart>
        </mc:Choice>
        <mc:Fallback xmlns="">
          <p:pic>
            <p:nvPicPr>
              <p:cNvPr id="1105" name="Ink 8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7" cstate="print"/>
              <a:stretch>
                <a:fillRect/>
              </a:stretch>
            </p:blipFill>
            <p:spPr>
              <a:xfrm>
                <a:off x="922300" y="3708341"/>
                <a:ext cx="442988" cy="24300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1098" name="Ink 7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933575" y="3684588"/>
              <a:ext cx="106363" cy="260350"/>
            </p14:xfrm>
          </p:contentPart>
        </mc:Choice>
        <mc:Fallback xmlns="">
          <p:pic>
            <p:nvPicPr>
              <p:cNvPr id="1098" name="Ink 7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9" cstate="print"/>
              <a:stretch>
                <a:fillRect/>
              </a:stretch>
            </p:blipFill>
            <p:spPr>
              <a:xfrm>
                <a:off x="1914466" y="3665503"/>
                <a:ext cx="144582" cy="29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1106" name="Ink 8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459038" y="3681413"/>
              <a:ext cx="1049337" cy="288925"/>
            </p14:xfrm>
          </p:contentPart>
        </mc:Choice>
        <mc:Fallback xmlns="">
          <p:pic>
            <p:nvPicPr>
              <p:cNvPr id="1106" name="Ink 8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1" cstate="print"/>
              <a:stretch>
                <a:fillRect/>
              </a:stretch>
            </p:blipFill>
            <p:spPr>
              <a:xfrm>
                <a:off x="2439959" y="3662343"/>
                <a:ext cx="1087495" cy="327065"/>
              </a:xfrm>
              <a:prstGeom prst="rect">
                <a:avLst/>
              </a:prstGeom>
            </p:spPr>
          </p:pic>
        </mc:Fallback>
      </mc:AlternateContent>
      <p:pic>
        <p:nvPicPr>
          <p:cNvPr id="1101" name="Ink 77"/>
          <p:cNvPicPr>
            <a:picLocks noRot="1" noChangeAspect="1" noEditPoints="1" noChangeArrowheads="1" noChangeShapeType="1"/>
          </p:cNvPicPr>
          <p:nvPr/>
        </p:nvPicPr>
        <p:blipFill>
          <a:blip r:embed="rId32" cstate="print"/>
          <a:stretch>
            <a:fillRect/>
          </a:stretch>
        </p:blipFill>
        <p:spPr>
          <a:xfrm>
            <a:off x="1142974" y="3307190"/>
            <a:ext cx="1298628" cy="68905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1102" name="Ink 7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366963" y="4203700"/>
              <a:ext cx="868362" cy="555625"/>
            </p14:xfrm>
          </p:contentPart>
        </mc:Choice>
        <mc:Fallback xmlns="">
          <p:pic>
            <p:nvPicPr>
              <p:cNvPr id="1102" name="Ink 7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5" cstate="print"/>
              <a:stretch>
                <a:fillRect/>
              </a:stretch>
            </p:blipFill>
            <p:spPr>
              <a:xfrm>
                <a:off x="2347914" y="4184615"/>
                <a:ext cx="906461" cy="59379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1111" name="Ink 8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15950" y="2719388"/>
              <a:ext cx="20638" cy="455612"/>
            </p14:xfrm>
          </p:contentPart>
        </mc:Choice>
        <mc:Fallback xmlns="">
          <p:pic>
            <p:nvPicPr>
              <p:cNvPr id="1111" name="Ink 8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7" cstate="print"/>
              <a:stretch>
                <a:fillRect/>
              </a:stretch>
            </p:blipFill>
            <p:spPr>
              <a:xfrm>
                <a:off x="596760" y="2700314"/>
                <a:ext cx="59017" cy="493760"/>
              </a:xfrm>
              <a:prstGeom prst="rect">
                <a:avLst/>
              </a:prstGeom>
            </p:spPr>
          </p:pic>
        </mc:Fallback>
      </mc:AlternateContent>
      <p:pic>
        <p:nvPicPr>
          <p:cNvPr id="1113" name="Ink 89"/>
          <p:cNvPicPr>
            <a:picLocks noRot="1" noChangeAspect="1" noEditPoints="1" noChangeArrowheads="1" noChangeShapeType="1"/>
          </p:cNvPicPr>
          <p:nvPr/>
        </p:nvPicPr>
        <p:blipFill>
          <a:blip r:embed="rId38" cstate="print"/>
          <a:stretch>
            <a:fillRect/>
          </a:stretch>
        </p:blipFill>
        <p:spPr>
          <a:xfrm>
            <a:off x="2604134" y="2930499"/>
            <a:ext cx="114300" cy="21595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1122" name="Ink 9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04825" y="2014538"/>
              <a:ext cx="157163" cy="361950"/>
            </p14:xfrm>
          </p:contentPart>
        </mc:Choice>
        <mc:Fallback xmlns="">
          <p:pic>
            <p:nvPicPr>
              <p:cNvPr id="1122" name="Ink 9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1" cstate="print"/>
              <a:stretch>
                <a:fillRect/>
              </a:stretch>
            </p:blipFill>
            <p:spPr>
              <a:xfrm>
                <a:off x="485764" y="1995450"/>
                <a:ext cx="195285" cy="40012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1116" name="Ink 9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443038" y="2046288"/>
              <a:ext cx="422275" cy="296862"/>
            </p14:xfrm>
          </p:contentPart>
        </mc:Choice>
        <mc:Fallback xmlns="">
          <p:pic>
            <p:nvPicPr>
              <p:cNvPr id="1116" name="Ink 9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3" cstate="print"/>
              <a:stretch>
                <a:fillRect/>
              </a:stretch>
            </p:blipFill>
            <p:spPr>
              <a:xfrm>
                <a:off x="1423958" y="2027217"/>
                <a:ext cx="460435" cy="33500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1120" name="Ink 9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92138" y="3730625"/>
              <a:ext cx="193675" cy="274638"/>
            </p14:xfrm>
          </p:contentPart>
        </mc:Choice>
        <mc:Fallback xmlns="">
          <p:pic>
            <p:nvPicPr>
              <p:cNvPr id="1120" name="Ink 9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7" cstate="print"/>
              <a:stretch>
                <a:fillRect/>
              </a:stretch>
            </p:blipFill>
            <p:spPr>
              <a:xfrm>
                <a:off x="573058" y="3711548"/>
                <a:ext cx="231834" cy="31279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1121" name="Ink 9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216150" y="3695700"/>
              <a:ext cx="161925" cy="258763"/>
            </p14:xfrm>
          </p:contentPart>
        </mc:Choice>
        <mc:Fallback xmlns="">
          <p:pic>
            <p:nvPicPr>
              <p:cNvPr id="1121" name="Ink 9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9" cstate="print"/>
              <a:stretch>
                <a:fillRect/>
              </a:stretch>
            </p:blipFill>
            <p:spPr>
              <a:xfrm>
                <a:off x="2197079" y="3676626"/>
                <a:ext cx="200067" cy="29691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1124" name="Ink 10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93738" y="2047875"/>
              <a:ext cx="561975" cy="311150"/>
            </p14:xfrm>
          </p:contentPart>
        </mc:Choice>
        <mc:Fallback xmlns="">
          <p:pic>
            <p:nvPicPr>
              <p:cNvPr id="1124" name="Ink 10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1" cstate="print"/>
              <a:stretch>
                <a:fillRect/>
              </a:stretch>
            </p:blipFill>
            <p:spPr>
              <a:xfrm>
                <a:off x="674657" y="2028788"/>
                <a:ext cx="600136" cy="34932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1160" name="Ink 9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04825" y="2014538"/>
              <a:ext cx="157163" cy="361950"/>
            </p14:xfrm>
          </p:contentPart>
        </mc:Choice>
        <mc:Fallback xmlns="">
          <p:pic>
            <p:nvPicPr>
              <p:cNvPr id="1160" name="Ink 9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1" cstate="print"/>
              <a:stretch>
                <a:fillRect/>
              </a:stretch>
            </p:blipFill>
            <p:spPr>
              <a:xfrm>
                <a:off x="485764" y="1995450"/>
                <a:ext cx="195285" cy="40012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1161" name="Ink 9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443038" y="2046288"/>
              <a:ext cx="422275" cy="296862"/>
            </p14:xfrm>
          </p:contentPart>
        </mc:Choice>
        <mc:Fallback xmlns="">
          <p:pic>
            <p:nvPicPr>
              <p:cNvPr id="1161" name="Ink 9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3" cstate="print"/>
              <a:stretch>
                <a:fillRect/>
              </a:stretch>
            </p:blipFill>
            <p:spPr>
              <a:xfrm>
                <a:off x="1423958" y="2027217"/>
                <a:ext cx="460435" cy="33500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1162" name="Ink 10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93738" y="2047875"/>
              <a:ext cx="561975" cy="311150"/>
            </p14:xfrm>
          </p:contentPart>
        </mc:Choice>
        <mc:Fallback xmlns="">
          <p:pic>
            <p:nvPicPr>
              <p:cNvPr id="1162" name="Ink 10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1" cstate="print"/>
              <a:stretch>
                <a:fillRect/>
              </a:stretch>
            </p:blipFill>
            <p:spPr>
              <a:xfrm>
                <a:off x="674657" y="2028788"/>
                <a:ext cx="600136" cy="34932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1356" name="Ink 33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248025" y="2028825"/>
              <a:ext cx="527050" cy="257175"/>
            </p14:xfrm>
          </p:contentPart>
        </mc:Choice>
        <mc:Fallback xmlns="">
          <p:pic>
            <p:nvPicPr>
              <p:cNvPr id="1356" name="Ink 33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7" cstate="print"/>
              <a:stretch>
                <a:fillRect/>
              </a:stretch>
            </p:blipFill>
            <p:spPr>
              <a:xfrm>
                <a:off x="3228945" y="2009735"/>
                <a:ext cx="565211" cy="295355"/>
              </a:xfrm>
              <a:prstGeom prst="rect">
                <a:avLst/>
              </a:prstGeom>
            </p:spPr>
          </p:pic>
        </mc:Fallback>
      </mc:AlternateContent>
      <p:sp>
        <p:nvSpPr>
          <p:cNvPr id="46" name="Freeform 45"/>
          <p:cNvSpPr/>
          <p:nvPr/>
        </p:nvSpPr>
        <p:spPr>
          <a:xfrm>
            <a:off x="2230644" y="2457450"/>
            <a:ext cx="311589" cy="738757"/>
          </a:xfrm>
          <a:custGeom>
            <a:avLst/>
            <a:gdLst>
              <a:gd name="connsiteX0" fmla="*/ 221154 w 311589"/>
              <a:gd name="connsiteY0" fmla="*/ 10289 h 664263"/>
              <a:gd name="connsiteX1" fmla="*/ 20187 w 311589"/>
              <a:gd name="connsiteY1" fmla="*/ 20337 h 664263"/>
              <a:gd name="connsiteX2" fmla="*/ 90 w 311589"/>
              <a:gd name="connsiteY2" fmla="*/ 80627 h 664263"/>
              <a:gd name="connsiteX3" fmla="*/ 10138 w 311589"/>
              <a:gd name="connsiteY3" fmla="*/ 341885 h 664263"/>
              <a:gd name="connsiteX4" fmla="*/ 50332 w 311589"/>
              <a:gd name="connsiteY4" fmla="*/ 482561 h 664263"/>
              <a:gd name="connsiteX5" fmla="*/ 70429 w 311589"/>
              <a:gd name="connsiteY5" fmla="*/ 562948 h 664263"/>
              <a:gd name="connsiteX6" fmla="*/ 90525 w 311589"/>
              <a:gd name="connsiteY6" fmla="*/ 623238 h 664263"/>
              <a:gd name="connsiteX7" fmla="*/ 150815 w 311589"/>
              <a:gd name="connsiteY7" fmla="*/ 663432 h 664263"/>
              <a:gd name="connsiteX8" fmla="*/ 261347 w 311589"/>
              <a:gd name="connsiteY8" fmla="*/ 653383 h 664263"/>
              <a:gd name="connsiteX9" fmla="*/ 281444 w 311589"/>
              <a:gd name="connsiteY9" fmla="*/ 623238 h 664263"/>
              <a:gd name="connsiteX10" fmla="*/ 301541 w 311589"/>
              <a:gd name="connsiteY10" fmla="*/ 542852 h 664263"/>
              <a:gd name="connsiteX11" fmla="*/ 311589 w 311589"/>
              <a:gd name="connsiteY11" fmla="*/ 502658 h 664263"/>
              <a:gd name="connsiteX12" fmla="*/ 301541 w 311589"/>
              <a:gd name="connsiteY12" fmla="*/ 181111 h 664263"/>
              <a:gd name="connsiteX13" fmla="*/ 291492 w 311589"/>
              <a:gd name="connsiteY13" fmla="*/ 90676 h 664263"/>
              <a:gd name="connsiteX14" fmla="*/ 281444 w 311589"/>
              <a:gd name="connsiteY14" fmla="*/ 60531 h 664263"/>
              <a:gd name="connsiteX15" fmla="*/ 251299 w 311589"/>
              <a:gd name="connsiteY15" fmla="*/ 30386 h 664263"/>
              <a:gd name="connsiteX16" fmla="*/ 221154 w 311589"/>
              <a:gd name="connsiteY16" fmla="*/ 10289 h 66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11589" h="664263">
                <a:moveTo>
                  <a:pt x="221154" y="10289"/>
                </a:moveTo>
                <a:cubicBezTo>
                  <a:pt x="182635" y="8614"/>
                  <a:pt x="84102" y="0"/>
                  <a:pt x="20187" y="20337"/>
                </a:cubicBezTo>
                <a:cubicBezTo>
                  <a:pt x="0" y="26760"/>
                  <a:pt x="90" y="80627"/>
                  <a:pt x="90" y="80627"/>
                </a:cubicBezTo>
                <a:cubicBezTo>
                  <a:pt x="3439" y="167713"/>
                  <a:pt x="2478" y="255072"/>
                  <a:pt x="10138" y="341885"/>
                </a:cubicBezTo>
                <a:cubicBezTo>
                  <a:pt x="15264" y="399978"/>
                  <a:pt x="36924" y="428929"/>
                  <a:pt x="50332" y="482561"/>
                </a:cubicBezTo>
                <a:cubicBezTo>
                  <a:pt x="57031" y="509357"/>
                  <a:pt x="61695" y="536745"/>
                  <a:pt x="70429" y="562948"/>
                </a:cubicBezTo>
                <a:cubicBezTo>
                  <a:pt x="77128" y="583045"/>
                  <a:pt x="72899" y="611487"/>
                  <a:pt x="90525" y="623238"/>
                </a:cubicBezTo>
                <a:lnTo>
                  <a:pt x="150815" y="663432"/>
                </a:lnTo>
                <a:cubicBezTo>
                  <a:pt x="187659" y="660082"/>
                  <a:pt x="225987" y="664263"/>
                  <a:pt x="261347" y="653383"/>
                </a:cubicBezTo>
                <a:cubicBezTo>
                  <a:pt x="272890" y="649831"/>
                  <a:pt x="277317" y="634588"/>
                  <a:pt x="281444" y="623238"/>
                </a:cubicBezTo>
                <a:cubicBezTo>
                  <a:pt x="290883" y="597281"/>
                  <a:pt x="294842" y="569647"/>
                  <a:pt x="301541" y="542852"/>
                </a:cubicBezTo>
                <a:lnTo>
                  <a:pt x="311589" y="502658"/>
                </a:lnTo>
                <a:cubicBezTo>
                  <a:pt x="308240" y="395476"/>
                  <a:pt x="306766" y="288218"/>
                  <a:pt x="301541" y="181111"/>
                </a:cubicBezTo>
                <a:cubicBezTo>
                  <a:pt x="300063" y="150816"/>
                  <a:pt x="296478" y="120594"/>
                  <a:pt x="291492" y="90676"/>
                </a:cubicBezTo>
                <a:cubicBezTo>
                  <a:pt x="289751" y="80228"/>
                  <a:pt x="287319" y="69344"/>
                  <a:pt x="281444" y="60531"/>
                </a:cubicBezTo>
                <a:cubicBezTo>
                  <a:pt x="273561" y="48707"/>
                  <a:pt x="264605" y="35376"/>
                  <a:pt x="251299" y="30386"/>
                </a:cubicBezTo>
                <a:cubicBezTo>
                  <a:pt x="235618" y="24506"/>
                  <a:pt x="259673" y="11964"/>
                  <a:pt x="221154" y="10289"/>
                </a:cubicBezTo>
                <a:close/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1061594" y="2430372"/>
            <a:ext cx="405465" cy="842890"/>
          </a:xfrm>
          <a:custGeom>
            <a:avLst/>
            <a:gdLst>
              <a:gd name="connsiteX0" fmla="*/ 114063 w 405465"/>
              <a:gd name="connsiteY0" fmla="*/ 21426 h 842890"/>
              <a:gd name="connsiteX1" fmla="*/ 73870 w 405465"/>
              <a:gd name="connsiteY1" fmla="*/ 91764 h 842890"/>
              <a:gd name="connsiteX2" fmla="*/ 53773 w 405465"/>
              <a:gd name="connsiteY2" fmla="*/ 152054 h 842890"/>
              <a:gd name="connsiteX3" fmla="*/ 43725 w 405465"/>
              <a:gd name="connsiteY3" fmla="*/ 182199 h 842890"/>
              <a:gd name="connsiteX4" fmla="*/ 23628 w 405465"/>
              <a:gd name="connsiteY4" fmla="*/ 252538 h 842890"/>
              <a:gd name="connsiteX5" fmla="*/ 23628 w 405465"/>
              <a:gd name="connsiteY5" fmla="*/ 694665 h 842890"/>
              <a:gd name="connsiteX6" fmla="*/ 53773 w 405465"/>
              <a:gd name="connsiteY6" fmla="*/ 765004 h 842890"/>
              <a:gd name="connsiteX7" fmla="*/ 83918 w 405465"/>
              <a:gd name="connsiteY7" fmla="*/ 795149 h 842890"/>
              <a:gd name="connsiteX8" fmla="*/ 194450 w 405465"/>
              <a:gd name="connsiteY8" fmla="*/ 825294 h 842890"/>
              <a:gd name="connsiteX9" fmla="*/ 345175 w 405465"/>
              <a:gd name="connsiteY9" fmla="*/ 785101 h 842890"/>
              <a:gd name="connsiteX10" fmla="*/ 365272 w 405465"/>
              <a:gd name="connsiteY10" fmla="*/ 754955 h 842890"/>
              <a:gd name="connsiteX11" fmla="*/ 375320 w 405465"/>
              <a:gd name="connsiteY11" fmla="*/ 724810 h 842890"/>
              <a:gd name="connsiteX12" fmla="*/ 395417 w 405465"/>
              <a:gd name="connsiteY12" fmla="*/ 684617 h 842890"/>
              <a:gd name="connsiteX13" fmla="*/ 405465 w 405465"/>
              <a:gd name="connsiteY13" fmla="*/ 483650 h 842890"/>
              <a:gd name="connsiteX14" fmla="*/ 395417 w 405465"/>
              <a:gd name="connsiteY14" fmla="*/ 111861 h 842890"/>
              <a:gd name="connsiteX15" fmla="*/ 345175 w 405465"/>
              <a:gd name="connsiteY15" fmla="*/ 61619 h 842890"/>
              <a:gd name="connsiteX16" fmla="*/ 284885 w 405465"/>
              <a:gd name="connsiteY16" fmla="*/ 41523 h 842890"/>
              <a:gd name="connsiteX17" fmla="*/ 254740 w 405465"/>
              <a:gd name="connsiteY17" fmla="*/ 21426 h 842890"/>
              <a:gd name="connsiteX18" fmla="*/ 134160 w 405465"/>
              <a:gd name="connsiteY18" fmla="*/ 21426 h 842890"/>
              <a:gd name="connsiteX19" fmla="*/ 114063 w 405465"/>
              <a:gd name="connsiteY19" fmla="*/ 21426 h 842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05465" h="842890">
                <a:moveTo>
                  <a:pt x="114063" y="21426"/>
                </a:moveTo>
                <a:cubicBezTo>
                  <a:pt x="104015" y="33149"/>
                  <a:pt x="86620" y="59889"/>
                  <a:pt x="73870" y="91764"/>
                </a:cubicBezTo>
                <a:cubicBezTo>
                  <a:pt x="66003" y="111433"/>
                  <a:pt x="60472" y="131957"/>
                  <a:pt x="53773" y="152054"/>
                </a:cubicBezTo>
                <a:cubicBezTo>
                  <a:pt x="50424" y="162102"/>
                  <a:pt x="46294" y="171923"/>
                  <a:pt x="43725" y="182199"/>
                </a:cubicBezTo>
                <a:cubicBezTo>
                  <a:pt x="31107" y="232669"/>
                  <a:pt x="38043" y="209291"/>
                  <a:pt x="23628" y="252538"/>
                </a:cubicBezTo>
                <a:cubicBezTo>
                  <a:pt x="0" y="441569"/>
                  <a:pt x="6660" y="355294"/>
                  <a:pt x="23628" y="694665"/>
                </a:cubicBezTo>
                <a:cubicBezTo>
                  <a:pt x="25054" y="723192"/>
                  <a:pt x="36116" y="743816"/>
                  <a:pt x="53773" y="765004"/>
                </a:cubicBezTo>
                <a:cubicBezTo>
                  <a:pt x="62870" y="775921"/>
                  <a:pt x="71496" y="788248"/>
                  <a:pt x="83918" y="795149"/>
                </a:cubicBezTo>
                <a:cubicBezTo>
                  <a:pt x="112605" y="811086"/>
                  <a:pt x="161978" y="818800"/>
                  <a:pt x="194450" y="825294"/>
                </a:cubicBezTo>
                <a:cubicBezTo>
                  <a:pt x="299369" y="816551"/>
                  <a:pt x="297018" y="842890"/>
                  <a:pt x="345175" y="785101"/>
                </a:cubicBezTo>
                <a:cubicBezTo>
                  <a:pt x="352906" y="775823"/>
                  <a:pt x="358573" y="765004"/>
                  <a:pt x="365272" y="754955"/>
                </a:cubicBezTo>
                <a:cubicBezTo>
                  <a:pt x="368621" y="744907"/>
                  <a:pt x="371148" y="734545"/>
                  <a:pt x="375320" y="724810"/>
                </a:cubicBezTo>
                <a:cubicBezTo>
                  <a:pt x="381221" y="711042"/>
                  <a:pt x="393559" y="699480"/>
                  <a:pt x="395417" y="684617"/>
                </a:cubicBezTo>
                <a:cubicBezTo>
                  <a:pt x="403736" y="618062"/>
                  <a:pt x="402116" y="550639"/>
                  <a:pt x="405465" y="483650"/>
                </a:cubicBezTo>
                <a:cubicBezTo>
                  <a:pt x="402116" y="359720"/>
                  <a:pt x="404689" y="235489"/>
                  <a:pt x="395417" y="111861"/>
                </a:cubicBezTo>
                <a:cubicBezTo>
                  <a:pt x="393916" y="91842"/>
                  <a:pt x="360074" y="68241"/>
                  <a:pt x="345175" y="61619"/>
                </a:cubicBezTo>
                <a:cubicBezTo>
                  <a:pt x="325817" y="53016"/>
                  <a:pt x="284885" y="41523"/>
                  <a:pt x="284885" y="41523"/>
                </a:cubicBezTo>
                <a:cubicBezTo>
                  <a:pt x="274837" y="34824"/>
                  <a:pt x="265542" y="26827"/>
                  <a:pt x="254740" y="21426"/>
                </a:cubicBezTo>
                <a:cubicBezTo>
                  <a:pt x="211889" y="0"/>
                  <a:pt x="189112" y="15320"/>
                  <a:pt x="134160" y="21426"/>
                </a:cubicBezTo>
                <a:cubicBezTo>
                  <a:pt x="111436" y="55512"/>
                  <a:pt x="124111" y="9703"/>
                  <a:pt x="114063" y="21426"/>
                </a:cubicBezTo>
                <a:close/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3" grpId="0" animBg="1"/>
      <p:bldP spid="24" grpId="0"/>
      <p:bldP spid="24" grpId="1"/>
      <p:bldP spid="26" grpId="0"/>
      <p:bldP spid="46" grpId="0" animBg="1"/>
      <p:bldP spid="4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114300" y="844551"/>
            <a:ext cx="8801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Which problem would be easier for you?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8" name="Picture 7" descr="pap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5229461" y="1228487"/>
            <a:ext cx="3086101" cy="3486624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grpSp>
        <p:nvGrpSpPr>
          <p:cNvPr id="4475" name="Group 379"/>
          <p:cNvGrpSpPr>
            <a:grpSpLocks/>
          </p:cNvGrpSpPr>
          <p:nvPr/>
        </p:nvGrpSpPr>
        <p:grpSpPr bwMode="auto">
          <a:xfrm>
            <a:off x="5257800" y="1579563"/>
            <a:ext cx="2951163" cy="2722562"/>
            <a:chOff x="3312" y="995"/>
            <a:chExt cx="1859" cy="1715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4137" name="Ink 41"/>
                <p14:cNvContentPartPr>
                  <a14:cpLocks xmlns:a14="http://schemas.microsoft.com/office/drawing/2010/main" noRot="1" noChangeAspect="1" noEditPoints="1" noChangeArrowheads="1" noChangeShapeType="1"/>
                </p14:cNvContentPartPr>
                <p14:nvPr/>
              </p14:nvContentPartPr>
              <p14:xfrm>
                <a:off x="3691" y="995"/>
                <a:ext cx="1130" cy="259"/>
              </p14:xfrm>
            </p:contentPart>
          </mc:Choice>
          <mc:Fallback xmlns="">
            <p:pic>
              <p:nvPicPr>
                <p:cNvPr id="4137" name="Ink 41"/>
                <p:cNvPicPr>
                  <a:picLocks noRot="1" noChangeAspect="1" noEditPoints="1" noChangeArrowheads="1" noChangeShapeType="1"/>
                </p:cNvPicPr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>
                  <a:off x="3679" y="983"/>
                  <a:ext cx="1154" cy="28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4138" name="Ink 42"/>
                <p14:cNvContentPartPr>
                  <a14:cpLocks xmlns:a14="http://schemas.microsoft.com/office/drawing/2010/main" noRot="1" noChangeAspect="1" noEditPoints="1" noChangeArrowheads="1" noChangeShapeType="1"/>
                </p14:cNvContentPartPr>
                <p14:nvPr/>
              </p14:nvContentPartPr>
              <p14:xfrm>
                <a:off x="4966" y="1027"/>
                <a:ext cx="205" cy="208"/>
              </p14:xfrm>
            </p:contentPart>
          </mc:Choice>
          <mc:Fallback xmlns="">
            <p:pic>
              <p:nvPicPr>
                <p:cNvPr id="4138" name="Ink 42"/>
                <p:cNvPicPr>
                  <a:picLocks noRot="1" noChangeAspect="1" noEditPoints="1" noChangeArrowheads="1" noChangeShapeType="1"/>
                </p:cNvPicPr>
                <p:nvPr/>
              </p:nvPicPr>
              <p:blipFill>
                <a:blip r:embed="rId28" cstate="print"/>
                <a:stretch>
                  <a:fillRect/>
                </a:stretch>
              </p:blipFill>
              <p:spPr>
                <a:xfrm>
                  <a:off x="4954" y="1015"/>
                  <a:ext cx="229" cy="23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4139" name="Ink 43"/>
                <p14:cNvContentPartPr>
                  <a14:cpLocks xmlns:a14="http://schemas.microsoft.com/office/drawing/2010/main" noRot="1" noChangeAspect="1" noEditPoints="1" noChangeArrowheads="1" noChangeShapeType="1"/>
                </p14:cNvContentPartPr>
                <p14:nvPr/>
              </p14:nvContentPartPr>
              <p14:xfrm>
                <a:off x="3642" y="1298"/>
                <a:ext cx="121" cy="230"/>
              </p14:xfrm>
            </p:contentPart>
          </mc:Choice>
          <mc:Fallback xmlns="">
            <p:pic>
              <p:nvPicPr>
                <p:cNvPr id="4139" name="Ink 43"/>
                <p:cNvPicPr>
                  <a:picLocks noRot="1" noChangeAspect="1" noEditPoints="1" noChangeArrowheads="1" noChangeShapeType="1"/>
                </p:cNvPicPr>
                <p:nvPr/>
              </p:nvPicPr>
              <p:blipFill>
                <a:blip r:embed="rId30" cstate="print"/>
                <a:stretch>
                  <a:fillRect/>
                </a:stretch>
              </p:blipFill>
              <p:spPr>
                <a:xfrm>
                  <a:off x="3630" y="1286"/>
                  <a:ext cx="145" cy="25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4140" name="Ink 44"/>
                <p14:cNvContentPartPr>
                  <a14:cpLocks xmlns:a14="http://schemas.microsoft.com/office/drawing/2010/main" noRot="1" noChangeAspect="1" noEditPoints="1" noChangeArrowheads="1" noChangeShapeType="1"/>
                </p14:cNvContentPartPr>
                <p14:nvPr/>
              </p14:nvContentPartPr>
              <p14:xfrm>
                <a:off x="3879" y="1302"/>
                <a:ext cx="171" cy="288"/>
              </p14:xfrm>
            </p:contentPart>
          </mc:Choice>
          <mc:Fallback xmlns="">
            <p:pic>
              <p:nvPicPr>
                <p:cNvPr id="4140" name="Ink 44"/>
                <p:cNvPicPr>
                  <a:picLocks noRot="1" noChangeAspect="1" noEditPoints="1" noChangeArrowheads="1" noChangeShapeType="1"/>
                </p:cNvPicPr>
                <p:nvPr/>
              </p:nvPicPr>
              <p:blipFill>
                <a:blip r:embed="rId32" cstate="print"/>
                <a:stretch>
                  <a:fillRect/>
                </a:stretch>
              </p:blipFill>
              <p:spPr>
                <a:xfrm>
                  <a:off x="3867" y="1290"/>
                  <a:ext cx="195" cy="31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4141" name="Ink 45"/>
                <p14:cNvContentPartPr>
                  <a14:cpLocks xmlns:a14="http://schemas.microsoft.com/office/drawing/2010/main" noRot="1" noChangeAspect="1" noEditPoints="1" noChangeArrowheads="1" noChangeShapeType="1"/>
                </p14:cNvContentPartPr>
                <p14:nvPr/>
              </p14:nvContentPartPr>
              <p14:xfrm>
                <a:off x="4003" y="1665"/>
                <a:ext cx="134" cy="172"/>
              </p14:xfrm>
            </p:contentPart>
          </mc:Choice>
          <mc:Fallback xmlns="">
            <p:pic>
              <p:nvPicPr>
                <p:cNvPr id="4141" name="Ink 45"/>
                <p:cNvPicPr>
                  <a:picLocks noRot="1" noChangeAspect="1" noEditPoints="1" noChangeArrowheads="1" noChangeShapeType="1"/>
                </p:cNvPicPr>
                <p:nvPr/>
              </p:nvPicPr>
              <p:blipFill>
                <a:blip r:embed="rId34" cstate="print"/>
                <a:stretch>
                  <a:fillRect/>
                </a:stretch>
              </p:blipFill>
              <p:spPr>
                <a:xfrm>
                  <a:off x="3991" y="1653"/>
                  <a:ext cx="158" cy="19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4142" name="Ink 17"/>
                <p14:cNvContentPartPr>
                  <a14:cpLocks xmlns:a14="http://schemas.microsoft.com/office/drawing/2010/main" noRot="1" noChangeAspect="1" noEditPoints="1" noChangeArrowheads="1" noChangeShapeType="1"/>
                </p14:cNvContentPartPr>
                <p14:nvPr/>
              </p14:nvContentPartPr>
              <p14:xfrm>
                <a:off x="3434" y="1605"/>
                <a:ext cx="158" cy="194"/>
              </p14:xfrm>
            </p:contentPart>
          </mc:Choice>
          <mc:Fallback xmlns="">
            <p:pic>
              <p:nvPicPr>
                <p:cNvPr id="4142" name="Ink 17"/>
                <p:cNvPicPr>
                  <a:picLocks noRot="1" noChangeAspect="1" noEditPoints="1" noChangeArrowheads="1" noChangeShapeType="1"/>
                </p:cNvPicPr>
                <p:nvPr/>
              </p:nvPicPr>
              <p:blipFill>
                <a:blip r:embed="rId36" cstate="print"/>
                <a:stretch>
                  <a:fillRect/>
                </a:stretch>
              </p:blipFill>
              <p:spPr>
                <a:xfrm>
                  <a:off x="3422" y="1593"/>
                  <a:ext cx="182" cy="21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4143" name="Ink 47"/>
                <p14:cNvContentPartPr>
                  <a14:cpLocks xmlns:a14="http://schemas.microsoft.com/office/drawing/2010/main" noRot="1" noChangeAspect="1" noEditPoints="1" noChangeArrowheads="1" noChangeShapeType="1"/>
                </p14:cNvContentPartPr>
                <p14:nvPr/>
              </p14:nvContentPartPr>
              <p14:xfrm>
                <a:off x="3840" y="1664"/>
                <a:ext cx="158" cy="167"/>
              </p14:xfrm>
            </p:contentPart>
          </mc:Choice>
          <mc:Fallback xmlns="">
            <p:pic>
              <p:nvPicPr>
                <p:cNvPr id="4143" name="Ink 47"/>
                <p:cNvPicPr>
                  <a:picLocks noRot="1" noChangeAspect="1" noEditPoints="1" noChangeArrowheads="1" noChangeShapeType="1"/>
                </p:cNvPicPr>
                <p:nvPr/>
              </p:nvPicPr>
              <p:blipFill>
                <a:blip r:embed="rId38" cstate="print"/>
                <a:stretch>
                  <a:fillRect/>
                </a:stretch>
              </p:blipFill>
              <p:spPr>
                <a:xfrm>
                  <a:off x="3828" y="1652"/>
                  <a:ext cx="182" cy="19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4144" name="Ink 48"/>
                <p14:cNvContentPartPr>
                  <a14:cpLocks xmlns:a14="http://schemas.microsoft.com/office/drawing/2010/main" noRot="1" noChangeAspect="1" noEditPoints="1" noChangeArrowheads="1" noChangeShapeType="1"/>
                </p14:cNvContentPartPr>
                <p14:nvPr/>
              </p14:nvContentPartPr>
              <p14:xfrm>
                <a:off x="4272" y="1300"/>
                <a:ext cx="588" cy="585"/>
              </p14:xfrm>
            </p:contentPart>
          </mc:Choice>
          <mc:Fallback xmlns="">
            <p:pic>
              <p:nvPicPr>
                <p:cNvPr id="4144" name="Ink 48"/>
                <p:cNvPicPr>
                  <a:picLocks noRot="1" noChangeAspect="1" noEditPoints="1" noChangeArrowheads="1" noChangeShapeType="1"/>
                </p:cNvPicPr>
                <p:nvPr/>
              </p:nvPicPr>
              <p:blipFill>
                <a:blip r:embed="rId40" cstate="print"/>
                <a:stretch>
                  <a:fillRect/>
                </a:stretch>
              </p:blipFill>
              <p:spPr>
                <a:xfrm>
                  <a:off x="4260" y="1288"/>
                  <a:ext cx="612" cy="60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4145" name="Ink 49"/>
                <p14:cNvContentPartPr>
                  <a14:cpLocks xmlns:a14="http://schemas.microsoft.com/office/drawing/2010/main" noRot="1" noChangeAspect="1" noEditPoints="1" noChangeArrowheads="1" noChangeShapeType="1"/>
                </p14:cNvContentPartPr>
                <p14:nvPr/>
              </p14:nvContentPartPr>
              <p14:xfrm>
                <a:off x="3312" y="2003"/>
                <a:ext cx="1530" cy="174"/>
              </p14:xfrm>
            </p:contentPart>
          </mc:Choice>
          <mc:Fallback xmlns="">
            <p:pic>
              <p:nvPicPr>
                <p:cNvPr id="4145" name="Ink 49"/>
                <p:cNvPicPr>
                  <a:picLocks noRot="1" noChangeAspect="1" noEditPoints="1" noChangeArrowheads="1" noChangeShapeType="1"/>
                </p:cNvPicPr>
                <p:nvPr/>
              </p:nvPicPr>
              <p:blipFill>
                <a:blip r:embed="rId42" cstate="print"/>
                <a:stretch>
                  <a:fillRect/>
                </a:stretch>
              </p:blipFill>
              <p:spPr>
                <a:xfrm>
                  <a:off x="3300" y="1991"/>
                  <a:ext cx="1554" cy="19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4152" name="Ink 56"/>
                <p14:cNvContentPartPr>
                  <a14:cpLocks xmlns:a14="http://schemas.microsoft.com/office/drawing/2010/main" noRot="1" noChangeAspect="1" noEditPoints="1" noChangeArrowheads="1" noChangeShapeType="1"/>
                </p14:cNvContentPartPr>
                <p14:nvPr/>
              </p14:nvContentPartPr>
              <p14:xfrm>
                <a:off x="3526" y="2539"/>
                <a:ext cx="1015" cy="147"/>
              </p14:xfrm>
            </p:contentPart>
          </mc:Choice>
          <mc:Fallback xmlns="">
            <p:pic>
              <p:nvPicPr>
                <p:cNvPr id="4152" name="Ink 56"/>
                <p:cNvPicPr>
                  <a:picLocks noRot="1" noChangeAspect="1" noEditPoints="1" noChangeArrowheads="1" noChangeShapeType="1"/>
                </p:cNvPicPr>
                <p:nvPr/>
              </p:nvPicPr>
              <p:blipFill>
                <a:blip r:embed="rId44" cstate="print"/>
                <a:stretch>
                  <a:fillRect/>
                </a:stretch>
              </p:blipFill>
              <p:spPr>
                <a:xfrm>
                  <a:off x="3514" y="2527"/>
                  <a:ext cx="1039" cy="17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4153" name="Ink 57"/>
                <p14:cNvContentPartPr>
                  <a14:cpLocks xmlns:a14="http://schemas.microsoft.com/office/drawing/2010/main" noRot="1" noChangeAspect="1" noEditPoints="1" noChangeArrowheads="1" noChangeShapeType="1"/>
                </p14:cNvContentPartPr>
                <p14:nvPr/>
              </p14:nvContentPartPr>
              <p14:xfrm>
                <a:off x="4732" y="2469"/>
                <a:ext cx="352" cy="180"/>
              </p14:xfrm>
            </p:contentPart>
          </mc:Choice>
          <mc:Fallback xmlns="">
            <p:pic>
              <p:nvPicPr>
                <p:cNvPr id="4153" name="Ink 57"/>
                <p:cNvPicPr>
                  <a:picLocks noRot="1" noChangeAspect="1" noEditPoints="1" noChangeArrowheads="1" noChangeShapeType="1"/>
                </p:cNvPicPr>
                <p:nvPr/>
              </p:nvPicPr>
              <p:blipFill>
                <a:blip r:embed="rId46" cstate="print"/>
                <a:stretch>
                  <a:fillRect/>
                </a:stretch>
              </p:blipFill>
              <p:spPr>
                <a:xfrm>
                  <a:off x="4720" y="2457"/>
                  <a:ext cx="376" cy="20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4154" name="Ink 58"/>
                <p14:cNvContentPartPr>
                  <a14:cpLocks xmlns:a14="http://schemas.microsoft.com/office/drawing/2010/main" noRot="1" noChangeAspect="1" noEditPoints="1" noChangeArrowheads="1" noChangeShapeType="1"/>
                </p14:cNvContentPartPr>
                <p14:nvPr/>
              </p14:nvContentPartPr>
              <p14:xfrm>
                <a:off x="4682" y="2436"/>
                <a:ext cx="475" cy="274"/>
              </p14:xfrm>
            </p:contentPart>
          </mc:Choice>
          <mc:Fallback xmlns="">
            <p:pic>
              <p:nvPicPr>
                <p:cNvPr id="4154" name="Ink 58"/>
                <p:cNvPicPr>
                  <a:picLocks noRot="1" noChangeAspect="1" noEditPoints="1" noChangeArrowheads="1" noChangeShapeType="1"/>
                </p:cNvPicPr>
                <p:nvPr/>
              </p:nvPicPr>
              <p:blipFill>
                <a:blip r:embed="rId48" cstate="print"/>
                <a:stretch>
                  <a:fillRect/>
                </a:stretch>
              </p:blipFill>
              <p:spPr>
                <a:xfrm>
                  <a:off x="4670" y="2424"/>
                  <a:ext cx="499" cy="29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4155" name="Ink 18"/>
                <p14:cNvContentPartPr>
                  <a14:cpLocks xmlns:a14="http://schemas.microsoft.com/office/drawing/2010/main" noRot="1" noChangeAspect="1" noEditPoints="1" noChangeArrowheads="1" noChangeShapeType="1"/>
                </p14:cNvContentPartPr>
                <p14:nvPr/>
              </p14:nvContentPartPr>
              <p14:xfrm>
                <a:off x="3598" y="1675"/>
                <a:ext cx="144" cy="115"/>
              </p14:xfrm>
            </p:contentPart>
          </mc:Choice>
          <mc:Fallback xmlns="">
            <p:pic>
              <p:nvPicPr>
                <p:cNvPr id="4155" name="Ink 18"/>
                <p:cNvPicPr>
                  <a:picLocks noRot="1" noChangeAspect="1" noEditPoints="1" noChangeArrowheads="1" noChangeShapeType="1"/>
                </p:cNvPicPr>
                <p:nvPr/>
              </p:nvPicPr>
              <p:blipFill>
                <a:blip r:embed="rId50" cstate="print"/>
                <a:stretch>
                  <a:fillRect/>
                </a:stretch>
              </p:blipFill>
              <p:spPr>
                <a:xfrm>
                  <a:off x="3586" y="1663"/>
                  <a:ext cx="168" cy="13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4348" name="Ink 252"/>
                <p14:cNvContentPartPr>
                  <a14:cpLocks xmlns:a14="http://schemas.microsoft.com/office/drawing/2010/main" noRot="1" noChangeAspect="1" noEditPoints="1" noChangeArrowheads="1" noChangeShapeType="1"/>
                </p14:cNvContentPartPr>
                <p14:nvPr/>
              </p14:nvContentPartPr>
              <p14:xfrm>
                <a:off x="3456" y="2268"/>
                <a:ext cx="745" cy="165"/>
              </p14:xfrm>
            </p:contentPart>
          </mc:Choice>
          <mc:Fallback xmlns="">
            <p:pic>
              <p:nvPicPr>
                <p:cNvPr id="4348" name="Ink 252"/>
                <p:cNvPicPr>
                  <a:picLocks noRot="1" noChangeAspect="1" noEditPoints="1" noChangeArrowheads="1" noChangeShapeType="1"/>
                </p:cNvPicPr>
                <p:nvPr/>
              </p:nvPicPr>
              <p:blipFill>
                <a:blip r:embed="rId52" cstate="print"/>
                <a:stretch>
                  <a:fillRect/>
                </a:stretch>
              </p:blipFill>
              <p:spPr>
                <a:xfrm>
                  <a:off x="3444" y="2256"/>
                  <a:ext cx="769" cy="18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4349" name="Ink 253"/>
                <p14:cNvContentPartPr>
                  <a14:cpLocks xmlns:a14="http://schemas.microsoft.com/office/drawing/2010/main" noRot="1" noChangeAspect="1" noEditPoints="1" noChangeArrowheads="1" noChangeShapeType="1"/>
                </p14:cNvContentPartPr>
                <p14:nvPr/>
              </p14:nvContentPartPr>
              <p14:xfrm>
                <a:off x="4320" y="2268"/>
                <a:ext cx="191" cy="178"/>
              </p14:xfrm>
            </p:contentPart>
          </mc:Choice>
          <mc:Fallback xmlns="">
            <p:pic>
              <p:nvPicPr>
                <p:cNvPr id="4349" name="Ink 253"/>
                <p:cNvPicPr>
                  <a:picLocks noRot="1" noChangeAspect="1" noEditPoints="1" noChangeArrowheads="1" noChangeShapeType="1"/>
                </p:cNvPicPr>
                <p:nvPr/>
              </p:nvPicPr>
              <p:blipFill>
                <a:blip r:embed="rId54" cstate="print"/>
                <a:stretch>
                  <a:fillRect/>
                </a:stretch>
              </p:blipFill>
              <p:spPr>
                <a:xfrm>
                  <a:off x="4308" y="2256"/>
                  <a:ext cx="215" cy="202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2071" name="Ink 2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173663" y="1577975"/>
              <a:ext cx="550862" cy="177800"/>
            </p14:xfrm>
          </p:contentPart>
        </mc:Choice>
        <mc:Fallback xmlns="">
          <p:pic>
            <p:nvPicPr>
              <p:cNvPr id="2071" name="Ink 2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2" cstate="print"/>
              <a:stretch>
                <a:fillRect/>
              </a:stretch>
            </p:blipFill>
            <p:spPr>
              <a:xfrm>
                <a:off x="5154581" y="1558899"/>
                <a:ext cx="589026" cy="215951"/>
              </a:xfrm>
              <a:prstGeom prst="rect">
                <a:avLst/>
              </a:prstGeom>
            </p:spPr>
          </p:pic>
        </mc:Fallback>
      </mc:AlternateContent>
      <p:grpSp>
        <p:nvGrpSpPr>
          <p:cNvPr id="49" name="Group 48"/>
          <p:cNvGrpSpPr/>
          <p:nvPr/>
        </p:nvGrpSpPr>
        <p:grpSpPr>
          <a:xfrm>
            <a:off x="335936" y="1428751"/>
            <a:ext cx="3607887" cy="3090672"/>
            <a:chOff x="335936" y="1428751"/>
            <a:chExt cx="3607887" cy="3090672"/>
          </a:xfrm>
        </p:grpSpPr>
        <p:pic>
          <p:nvPicPr>
            <p:cNvPr id="33" name="Picture 32" descr="paper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5400000">
              <a:off x="594544" y="1170143"/>
              <a:ext cx="3090672" cy="3607887"/>
            </a:xfrm>
            <a:prstGeom prst="rect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</p:pic>
        <p:pic>
          <p:nvPicPr>
            <p:cNvPr id="2050" name="Ink 2"/>
            <p:cNvPicPr>
              <a:picLocks noRot="1" noChangeAspect="1" noEditPoints="1" noChangeArrowheads="1" noChangeShapeType="1"/>
            </p:cNvPicPr>
            <p:nvPr/>
          </p:nvPicPr>
          <p:blipFill>
            <a:blip r:embed="rId93" cstate="print"/>
            <a:stretch>
              <a:fillRect/>
            </a:stretch>
          </p:blipFill>
          <p:spPr bwMode="auto">
            <a:xfrm>
              <a:off x="687388" y="2246313"/>
              <a:ext cx="354013" cy="476250"/>
            </a:xfrm>
            <a:prstGeom prst="rect">
              <a:avLst/>
            </a:prstGeom>
          </p:spPr>
        </p:pic>
        <p:pic>
          <p:nvPicPr>
            <p:cNvPr id="2051" name="Ink 3"/>
            <p:cNvPicPr>
              <a:picLocks noRot="1" noChangeAspect="1" noEditPoints="1" noChangeArrowheads="1" noChangeShapeType="1"/>
            </p:cNvPicPr>
            <p:nvPr/>
          </p:nvPicPr>
          <p:blipFill>
            <a:blip r:embed="rId94" cstate="print"/>
            <a:stretch>
              <a:fillRect/>
            </a:stretch>
          </p:blipFill>
          <p:spPr bwMode="auto">
            <a:xfrm>
              <a:off x="1155700" y="2074863"/>
              <a:ext cx="130175" cy="593725"/>
            </a:xfrm>
            <a:prstGeom prst="rect">
              <a:avLst/>
            </a:prstGeom>
          </p:spPr>
        </p:pic>
        <p:pic>
          <p:nvPicPr>
            <p:cNvPr id="2052" name="Ink 4"/>
            <p:cNvPicPr>
              <a:picLocks noRot="1" noChangeAspect="1" noEditPoints="1" noChangeArrowheads="1" noChangeShapeType="1"/>
            </p:cNvPicPr>
            <p:nvPr/>
          </p:nvPicPr>
          <p:blipFill>
            <a:blip r:embed="rId95" cstate="print"/>
            <a:stretch>
              <a:fillRect/>
            </a:stretch>
          </p:blipFill>
          <p:spPr bwMode="auto">
            <a:xfrm>
              <a:off x="1916113" y="2220913"/>
              <a:ext cx="157163" cy="471487"/>
            </a:xfrm>
            <a:prstGeom prst="rect">
              <a:avLst/>
            </a:prstGeom>
          </p:spPr>
        </p:pic>
        <p:pic>
          <p:nvPicPr>
            <p:cNvPr id="2053" name="Ink 5"/>
            <p:cNvPicPr>
              <a:picLocks noRot="1" noChangeAspect="1" noEditPoints="1" noChangeArrowheads="1" noChangeShapeType="1"/>
            </p:cNvPicPr>
            <p:nvPr/>
          </p:nvPicPr>
          <p:blipFill>
            <a:blip r:embed="rId96" cstate="print"/>
            <a:stretch>
              <a:fillRect/>
            </a:stretch>
          </p:blipFill>
          <p:spPr bwMode="auto">
            <a:xfrm>
              <a:off x="2162175" y="2205038"/>
              <a:ext cx="47625" cy="514350"/>
            </a:xfrm>
            <a:prstGeom prst="rect">
              <a:avLst/>
            </a:prstGeom>
          </p:spPr>
        </p:pic>
        <p:pic>
          <p:nvPicPr>
            <p:cNvPr id="2054" name="Ink 6"/>
            <p:cNvPicPr>
              <a:picLocks noRot="1" noChangeAspect="1" noEditPoints="1" noChangeArrowheads="1" noChangeShapeType="1"/>
            </p:cNvPicPr>
            <p:nvPr/>
          </p:nvPicPr>
          <p:blipFill>
            <a:blip r:embed="rId97" cstate="print"/>
            <a:stretch>
              <a:fillRect/>
            </a:stretch>
          </p:blipFill>
          <p:spPr bwMode="auto">
            <a:xfrm>
              <a:off x="2322513" y="2060575"/>
              <a:ext cx="150813" cy="615950"/>
            </a:xfrm>
            <a:prstGeom prst="rect">
              <a:avLst/>
            </a:prstGeom>
          </p:spPr>
        </p:pic>
        <p:pic>
          <p:nvPicPr>
            <p:cNvPr id="2056" name="Ink 8"/>
            <p:cNvPicPr>
              <a:picLocks noRot="1" noChangeAspect="1" noEditPoints="1" noChangeArrowheads="1" noChangeShapeType="1"/>
            </p:cNvPicPr>
            <p:nvPr/>
          </p:nvPicPr>
          <p:blipFill>
            <a:blip r:embed="rId98" cstate="print"/>
            <a:stretch>
              <a:fillRect/>
            </a:stretch>
          </p:blipFill>
          <p:spPr bwMode="auto">
            <a:xfrm>
              <a:off x="922338" y="3251200"/>
              <a:ext cx="442913" cy="242887"/>
            </a:xfrm>
            <a:prstGeom prst="rect">
              <a:avLst/>
            </a:prstGeom>
          </p:spPr>
        </p:pic>
        <p:pic>
          <p:nvPicPr>
            <p:cNvPr id="2057" name="Ink 9"/>
            <p:cNvPicPr>
              <a:picLocks noRot="1" noChangeAspect="1" noEditPoints="1" noChangeArrowheads="1" noChangeShapeType="1"/>
            </p:cNvPicPr>
            <p:nvPr/>
          </p:nvPicPr>
          <p:blipFill>
            <a:blip r:embed="rId99" cstate="print"/>
            <a:stretch>
              <a:fillRect/>
            </a:stretch>
          </p:blipFill>
          <p:spPr bwMode="auto">
            <a:xfrm>
              <a:off x="1914525" y="3208338"/>
              <a:ext cx="144463" cy="298450"/>
            </a:xfrm>
            <a:prstGeom prst="rect">
              <a:avLst/>
            </a:prstGeom>
          </p:spPr>
        </p:pic>
        <p:pic>
          <p:nvPicPr>
            <p:cNvPr id="2058" name="Ink 10"/>
            <p:cNvPicPr>
              <a:picLocks noRot="1" noChangeAspect="1" noEditPoints="1" noChangeArrowheads="1" noChangeShapeType="1"/>
            </p:cNvPicPr>
            <p:nvPr/>
          </p:nvPicPr>
          <p:blipFill>
            <a:blip r:embed="rId100" cstate="print"/>
            <a:stretch>
              <a:fillRect/>
            </a:stretch>
          </p:blipFill>
          <p:spPr bwMode="auto">
            <a:xfrm>
              <a:off x="2439988" y="3205163"/>
              <a:ext cx="1087438" cy="327025"/>
            </a:xfrm>
            <a:prstGeom prst="rect">
              <a:avLst/>
            </a:prstGeom>
          </p:spPr>
        </p:pic>
        <p:pic>
          <p:nvPicPr>
            <p:cNvPr id="2060" name="Ink 12"/>
            <p:cNvPicPr>
              <a:picLocks noRot="1" noChangeAspect="1" noEditPoints="1" noChangeArrowheads="1" noChangeShapeType="1"/>
            </p:cNvPicPr>
            <p:nvPr/>
          </p:nvPicPr>
          <p:blipFill>
            <a:blip r:embed="rId101" cstate="print"/>
            <a:stretch>
              <a:fillRect/>
            </a:stretch>
          </p:blipFill>
          <p:spPr bwMode="auto">
            <a:xfrm>
              <a:off x="2347913" y="3727450"/>
              <a:ext cx="906463" cy="593725"/>
            </a:xfrm>
            <a:prstGeom prst="rect">
              <a:avLst/>
            </a:prstGeom>
          </p:spPr>
        </p:pic>
        <p:pic>
          <p:nvPicPr>
            <p:cNvPr id="2061" name="Ink 13"/>
            <p:cNvPicPr>
              <a:picLocks noRot="1" noChangeAspect="1" noEditPoints="1" noChangeArrowheads="1" noChangeShapeType="1"/>
            </p:cNvPicPr>
            <p:nvPr/>
          </p:nvPicPr>
          <p:blipFill>
            <a:blip r:embed="rId102" cstate="print"/>
            <a:stretch>
              <a:fillRect/>
            </a:stretch>
          </p:blipFill>
          <p:spPr bwMode="auto">
            <a:xfrm>
              <a:off x="596900" y="2243138"/>
              <a:ext cx="58738" cy="493712"/>
            </a:xfrm>
            <a:prstGeom prst="rect">
              <a:avLst/>
            </a:prstGeom>
          </p:spPr>
        </p:pic>
        <p:pic>
          <p:nvPicPr>
            <p:cNvPr id="2062" name="Ink 14"/>
            <p:cNvPicPr>
              <a:picLocks noRot="1" noChangeAspect="1" noEditPoints="1" noChangeArrowheads="1" noChangeShapeType="1"/>
            </p:cNvPicPr>
            <p:nvPr/>
          </p:nvPicPr>
          <p:blipFill>
            <a:blip r:embed="rId103" cstate="print"/>
            <a:stretch>
              <a:fillRect/>
            </a:stretch>
          </p:blipFill>
          <p:spPr bwMode="auto">
            <a:xfrm>
              <a:off x="2584038" y="2473325"/>
              <a:ext cx="114300" cy="215900"/>
            </a:xfrm>
            <a:prstGeom prst="rect">
              <a:avLst/>
            </a:prstGeom>
          </p:spPr>
        </p:pic>
        <p:pic>
          <p:nvPicPr>
            <p:cNvPr id="2064" name="Ink 16"/>
            <p:cNvPicPr>
              <a:picLocks noRot="1" noChangeAspect="1" noEditPoints="1" noChangeArrowheads="1" noChangeShapeType="1"/>
            </p:cNvPicPr>
            <p:nvPr/>
          </p:nvPicPr>
          <p:blipFill>
            <a:blip r:embed="rId104" cstate="print"/>
            <a:stretch>
              <a:fillRect/>
            </a:stretch>
          </p:blipFill>
          <p:spPr bwMode="auto">
            <a:xfrm>
              <a:off x="573088" y="3254375"/>
              <a:ext cx="231775" cy="312737"/>
            </a:xfrm>
            <a:prstGeom prst="rect">
              <a:avLst/>
            </a:prstGeom>
          </p:spPr>
        </p:pic>
        <p:pic>
          <p:nvPicPr>
            <p:cNvPr id="2065" name="Ink 17"/>
            <p:cNvPicPr>
              <a:picLocks noRot="1" noChangeAspect="1" noEditPoints="1" noChangeArrowheads="1" noChangeShapeType="1"/>
            </p:cNvPicPr>
            <p:nvPr/>
          </p:nvPicPr>
          <p:blipFill>
            <a:blip r:embed="rId105" cstate="print"/>
            <a:stretch>
              <a:fillRect/>
            </a:stretch>
          </p:blipFill>
          <p:spPr bwMode="auto">
            <a:xfrm>
              <a:off x="2197100" y="3219450"/>
              <a:ext cx="200025" cy="296862"/>
            </a:xfrm>
            <a:prstGeom prst="rect">
              <a:avLst/>
            </a:prstGeom>
          </p:spPr>
        </p:pic>
        <p:pic>
          <p:nvPicPr>
            <p:cNvPr id="2066" name="Ink 5"/>
            <p:cNvPicPr>
              <a:picLocks noRot="1" noChangeAspect="1" noEditPoints="1" noChangeArrowheads="1" noChangeShapeType="1"/>
            </p:cNvPicPr>
            <p:nvPr/>
          </p:nvPicPr>
          <p:blipFill>
            <a:blip r:embed="rId106" cstate="print"/>
            <a:stretch>
              <a:fillRect/>
            </a:stretch>
          </p:blipFill>
          <p:spPr bwMode="auto">
            <a:xfrm>
              <a:off x="2266950" y="1638300"/>
              <a:ext cx="650875" cy="338137"/>
            </a:xfrm>
            <a:prstGeom prst="rect">
              <a:avLst/>
            </a:prstGeom>
          </p:spPr>
        </p:pic>
        <p:pic>
          <p:nvPicPr>
            <p:cNvPr id="2067" name="Ink 98"/>
            <p:cNvPicPr>
              <a:picLocks noRot="1" noChangeAspect="1" noEditPoints="1" noChangeArrowheads="1" noChangeShapeType="1"/>
            </p:cNvPicPr>
            <p:nvPr/>
          </p:nvPicPr>
          <p:blipFill>
            <a:blip r:embed="rId107" cstate="print"/>
            <a:stretch>
              <a:fillRect/>
            </a:stretch>
          </p:blipFill>
          <p:spPr bwMode="auto">
            <a:xfrm>
              <a:off x="485775" y="1538288"/>
              <a:ext cx="195263" cy="400050"/>
            </a:xfrm>
            <a:prstGeom prst="rect">
              <a:avLst/>
            </a:prstGeom>
          </p:spPr>
        </p:pic>
        <p:pic>
          <p:nvPicPr>
            <p:cNvPr id="2068" name="Ink 92"/>
            <p:cNvPicPr>
              <a:picLocks noRot="1" noChangeAspect="1" noEditPoints="1" noChangeArrowheads="1" noChangeShapeType="1"/>
            </p:cNvPicPr>
            <p:nvPr/>
          </p:nvPicPr>
          <p:blipFill>
            <a:blip r:embed="rId108" cstate="print"/>
            <a:stretch>
              <a:fillRect/>
            </a:stretch>
          </p:blipFill>
          <p:spPr bwMode="auto">
            <a:xfrm>
              <a:off x="1423988" y="1570038"/>
              <a:ext cx="460375" cy="334962"/>
            </a:xfrm>
            <a:prstGeom prst="rect">
              <a:avLst/>
            </a:prstGeom>
          </p:spPr>
        </p:pic>
        <p:pic>
          <p:nvPicPr>
            <p:cNvPr id="2069" name="Ink 100"/>
            <p:cNvPicPr>
              <a:picLocks noRot="1" noChangeAspect="1" noEditPoints="1" noChangeArrowheads="1" noChangeShapeType="1"/>
            </p:cNvPicPr>
            <p:nvPr/>
          </p:nvPicPr>
          <p:blipFill>
            <a:blip r:embed="rId109" cstate="print"/>
            <a:stretch>
              <a:fillRect/>
            </a:stretch>
          </p:blipFill>
          <p:spPr bwMode="auto">
            <a:xfrm>
              <a:off x="674688" y="1571625"/>
              <a:ext cx="600075" cy="349250"/>
            </a:xfrm>
            <a:prstGeom prst="rect">
              <a:avLst/>
            </a:prstGeom>
          </p:spPr>
        </p:pic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2073" name="Ink 25"/>
                <p14:cNvContentPartPr>
                  <a14:cpLocks xmlns:a14="http://schemas.microsoft.com/office/drawing/2010/main" noRot="1" noChangeAspect="1" noEditPoints="1" noChangeArrowheads="1" noChangeShapeType="1"/>
                </p14:cNvContentPartPr>
                <p14:nvPr/>
              </p14:nvContentPartPr>
              <p14:xfrm>
                <a:off x="3248025" y="1571625"/>
                <a:ext cx="527050" cy="257175"/>
              </p14:xfrm>
            </p:contentPart>
          </mc:Choice>
          <mc:Fallback xmlns="">
            <p:pic>
              <p:nvPicPr>
                <p:cNvPr id="2073" name="Ink 25"/>
                <p:cNvPicPr>
                  <a:picLocks noRot="1" noChangeAspect="1" noEditPoints="1" noChangeArrowheads="1" noChangeShapeType="1"/>
                </p:cNvPicPr>
                <p:nvPr/>
              </p:nvPicPr>
              <p:blipFill>
                <a:blip r:embed="rId111" cstate="print"/>
                <a:stretch>
                  <a:fillRect/>
                </a:stretch>
              </p:blipFill>
              <p:spPr>
                <a:xfrm>
                  <a:off x="3228945" y="1552535"/>
                  <a:ext cx="565211" cy="295355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1143000" y="2840038"/>
              <a:ext cx="1298575" cy="688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 rot="648978">
              <a:off x="1229753" y="2731116"/>
              <a:ext cx="304800" cy="3365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8" y="3"/>
                </a:cxn>
                <a:cxn ang="0">
                  <a:pos x="17" y="18"/>
                </a:cxn>
                <a:cxn ang="0">
                  <a:pos x="28" y="33"/>
                </a:cxn>
                <a:cxn ang="0">
                  <a:pos x="35" y="43"/>
                </a:cxn>
                <a:cxn ang="0">
                  <a:pos x="44" y="55"/>
                </a:cxn>
                <a:cxn ang="0">
                  <a:pos x="54" y="69"/>
                </a:cxn>
                <a:cxn ang="0">
                  <a:pos x="61" y="83"/>
                </a:cxn>
                <a:cxn ang="0">
                  <a:pos x="73" y="99"/>
                </a:cxn>
                <a:cxn ang="0">
                  <a:pos x="94" y="123"/>
                </a:cxn>
                <a:cxn ang="0">
                  <a:pos x="102" y="134"/>
                </a:cxn>
                <a:cxn ang="0">
                  <a:pos x="113" y="145"/>
                </a:cxn>
                <a:cxn ang="0">
                  <a:pos x="124" y="159"/>
                </a:cxn>
                <a:cxn ang="0">
                  <a:pos x="136" y="168"/>
                </a:cxn>
                <a:cxn ang="0">
                  <a:pos x="147" y="177"/>
                </a:cxn>
                <a:cxn ang="0">
                  <a:pos x="158" y="185"/>
                </a:cxn>
                <a:cxn ang="0">
                  <a:pos x="165" y="190"/>
                </a:cxn>
                <a:cxn ang="0">
                  <a:pos x="170" y="195"/>
                </a:cxn>
                <a:cxn ang="0">
                  <a:pos x="174" y="198"/>
                </a:cxn>
                <a:cxn ang="0">
                  <a:pos x="178" y="202"/>
                </a:cxn>
                <a:cxn ang="0">
                  <a:pos x="184" y="206"/>
                </a:cxn>
                <a:cxn ang="0">
                  <a:pos x="188" y="212"/>
                </a:cxn>
                <a:cxn ang="0">
                  <a:pos x="192" y="204"/>
                </a:cxn>
              </a:cxnLst>
              <a:rect l="0" t="0" r="r" b="b"/>
              <a:pathLst>
                <a:path w="192" h="212">
                  <a:moveTo>
                    <a:pt x="0" y="4"/>
                  </a:moveTo>
                  <a:cubicBezTo>
                    <a:pt x="4" y="4"/>
                    <a:pt x="4" y="0"/>
                    <a:pt x="8" y="3"/>
                  </a:cubicBezTo>
                  <a:cubicBezTo>
                    <a:pt x="11" y="5"/>
                    <a:pt x="15" y="15"/>
                    <a:pt x="17" y="18"/>
                  </a:cubicBezTo>
                  <a:cubicBezTo>
                    <a:pt x="21" y="23"/>
                    <a:pt x="24" y="27"/>
                    <a:pt x="28" y="33"/>
                  </a:cubicBezTo>
                  <a:cubicBezTo>
                    <a:pt x="30" y="36"/>
                    <a:pt x="33" y="40"/>
                    <a:pt x="35" y="43"/>
                  </a:cubicBezTo>
                  <a:cubicBezTo>
                    <a:pt x="38" y="47"/>
                    <a:pt x="41" y="51"/>
                    <a:pt x="44" y="55"/>
                  </a:cubicBezTo>
                  <a:cubicBezTo>
                    <a:pt x="47" y="60"/>
                    <a:pt x="52" y="64"/>
                    <a:pt x="54" y="69"/>
                  </a:cubicBezTo>
                  <a:cubicBezTo>
                    <a:pt x="57" y="74"/>
                    <a:pt x="58" y="78"/>
                    <a:pt x="61" y="83"/>
                  </a:cubicBezTo>
                  <a:cubicBezTo>
                    <a:pt x="65" y="88"/>
                    <a:pt x="69" y="94"/>
                    <a:pt x="73" y="99"/>
                  </a:cubicBezTo>
                  <a:cubicBezTo>
                    <a:pt x="79" y="108"/>
                    <a:pt x="87" y="115"/>
                    <a:pt x="94" y="123"/>
                  </a:cubicBezTo>
                  <a:cubicBezTo>
                    <a:pt x="97" y="127"/>
                    <a:pt x="99" y="131"/>
                    <a:pt x="102" y="134"/>
                  </a:cubicBezTo>
                  <a:cubicBezTo>
                    <a:pt x="106" y="138"/>
                    <a:pt x="110" y="141"/>
                    <a:pt x="113" y="145"/>
                  </a:cubicBezTo>
                  <a:cubicBezTo>
                    <a:pt x="117" y="149"/>
                    <a:pt x="120" y="154"/>
                    <a:pt x="124" y="159"/>
                  </a:cubicBezTo>
                  <a:cubicBezTo>
                    <a:pt x="127" y="162"/>
                    <a:pt x="132" y="165"/>
                    <a:pt x="136" y="168"/>
                  </a:cubicBezTo>
                  <a:cubicBezTo>
                    <a:pt x="140" y="171"/>
                    <a:pt x="143" y="174"/>
                    <a:pt x="147" y="177"/>
                  </a:cubicBezTo>
                  <a:cubicBezTo>
                    <a:pt x="150" y="179"/>
                    <a:pt x="154" y="182"/>
                    <a:pt x="158" y="185"/>
                  </a:cubicBezTo>
                  <a:cubicBezTo>
                    <a:pt x="160" y="187"/>
                    <a:pt x="162" y="188"/>
                    <a:pt x="165" y="190"/>
                  </a:cubicBezTo>
                  <a:cubicBezTo>
                    <a:pt x="166" y="192"/>
                    <a:pt x="168" y="193"/>
                    <a:pt x="170" y="195"/>
                  </a:cubicBezTo>
                  <a:cubicBezTo>
                    <a:pt x="171" y="196"/>
                    <a:pt x="173" y="197"/>
                    <a:pt x="174" y="198"/>
                  </a:cubicBezTo>
                  <a:cubicBezTo>
                    <a:pt x="176" y="199"/>
                    <a:pt x="177" y="201"/>
                    <a:pt x="178" y="202"/>
                  </a:cubicBezTo>
                  <a:cubicBezTo>
                    <a:pt x="180" y="204"/>
                    <a:pt x="182" y="204"/>
                    <a:pt x="184" y="206"/>
                  </a:cubicBezTo>
                  <a:cubicBezTo>
                    <a:pt x="185" y="208"/>
                    <a:pt x="186" y="210"/>
                    <a:pt x="188" y="212"/>
                  </a:cubicBezTo>
                  <a:cubicBezTo>
                    <a:pt x="188" y="208"/>
                    <a:pt x="188" y="206"/>
                    <a:pt x="192" y="204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 rot="20419166">
              <a:off x="1632959" y="2859667"/>
              <a:ext cx="854075" cy="255588"/>
            </a:xfrm>
            <a:custGeom>
              <a:avLst/>
              <a:gdLst/>
              <a:ahLst/>
              <a:cxnLst>
                <a:cxn ang="0">
                  <a:pos x="538" y="1"/>
                </a:cxn>
                <a:cxn ang="0">
                  <a:pos x="532" y="0"/>
                </a:cxn>
                <a:cxn ang="0">
                  <a:pos x="504" y="7"/>
                </a:cxn>
                <a:cxn ang="0">
                  <a:pos x="445" y="33"/>
                </a:cxn>
                <a:cxn ang="0">
                  <a:pos x="415" y="42"/>
                </a:cxn>
                <a:cxn ang="0">
                  <a:pos x="367" y="58"/>
                </a:cxn>
                <a:cxn ang="0">
                  <a:pos x="306" y="76"/>
                </a:cxn>
                <a:cxn ang="0">
                  <a:pos x="279" y="84"/>
                </a:cxn>
                <a:cxn ang="0">
                  <a:pos x="248" y="93"/>
                </a:cxn>
                <a:cxn ang="0">
                  <a:pos x="221" y="100"/>
                </a:cxn>
                <a:cxn ang="0">
                  <a:pos x="160" y="119"/>
                </a:cxn>
                <a:cxn ang="0">
                  <a:pos x="114" y="133"/>
                </a:cxn>
                <a:cxn ang="0">
                  <a:pos x="91" y="138"/>
                </a:cxn>
                <a:cxn ang="0">
                  <a:pos x="61" y="146"/>
                </a:cxn>
                <a:cxn ang="0">
                  <a:pos x="57" y="146"/>
                </a:cxn>
                <a:cxn ang="0">
                  <a:pos x="29" y="152"/>
                </a:cxn>
                <a:cxn ang="0">
                  <a:pos x="26" y="153"/>
                </a:cxn>
                <a:cxn ang="0">
                  <a:pos x="4" y="160"/>
                </a:cxn>
                <a:cxn ang="0">
                  <a:pos x="0" y="161"/>
                </a:cxn>
              </a:cxnLst>
              <a:rect l="0" t="0" r="r" b="b"/>
              <a:pathLst>
                <a:path w="538" h="161">
                  <a:moveTo>
                    <a:pt x="538" y="1"/>
                  </a:moveTo>
                  <a:cubicBezTo>
                    <a:pt x="536" y="1"/>
                    <a:pt x="534" y="0"/>
                    <a:pt x="532" y="0"/>
                  </a:cubicBezTo>
                  <a:cubicBezTo>
                    <a:pt x="521" y="0"/>
                    <a:pt x="514" y="2"/>
                    <a:pt x="504" y="7"/>
                  </a:cubicBezTo>
                  <a:cubicBezTo>
                    <a:pt x="484" y="14"/>
                    <a:pt x="464" y="25"/>
                    <a:pt x="445" y="33"/>
                  </a:cubicBezTo>
                  <a:cubicBezTo>
                    <a:pt x="435" y="36"/>
                    <a:pt x="425" y="39"/>
                    <a:pt x="415" y="42"/>
                  </a:cubicBezTo>
                  <a:cubicBezTo>
                    <a:pt x="399" y="48"/>
                    <a:pt x="383" y="53"/>
                    <a:pt x="367" y="58"/>
                  </a:cubicBezTo>
                  <a:cubicBezTo>
                    <a:pt x="347" y="64"/>
                    <a:pt x="327" y="70"/>
                    <a:pt x="306" y="76"/>
                  </a:cubicBezTo>
                  <a:cubicBezTo>
                    <a:pt x="298" y="79"/>
                    <a:pt x="288" y="81"/>
                    <a:pt x="279" y="84"/>
                  </a:cubicBezTo>
                  <a:cubicBezTo>
                    <a:pt x="269" y="87"/>
                    <a:pt x="258" y="90"/>
                    <a:pt x="248" y="93"/>
                  </a:cubicBezTo>
                  <a:cubicBezTo>
                    <a:pt x="239" y="95"/>
                    <a:pt x="229" y="98"/>
                    <a:pt x="221" y="100"/>
                  </a:cubicBezTo>
                  <a:cubicBezTo>
                    <a:pt x="200" y="106"/>
                    <a:pt x="180" y="112"/>
                    <a:pt x="160" y="119"/>
                  </a:cubicBezTo>
                  <a:cubicBezTo>
                    <a:pt x="145" y="124"/>
                    <a:pt x="129" y="129"/>
                    <a:pt x="114" y="133"/>
                  </a:cubicBezTo>
                  <a:cubicBezTo>
                    <a:pt x="107" y="134"/>
                    <a:pt x="99" y="135"/>
                    <a:pt x="91" y="138"/>
                  </a:cubicBezTo>
                  <a:cubicBezTo>
                    <a:pt x="81" y="140"/>
                    <a:pt x="71" y="144"/>
                    <a:pt x="61" y="146"/>
                  </a:cubicBezTo>
                  <a:cubicBezTo>
                    <a:pt x="60" y="146"/>
                    <a:pt x="58" y="146"/>
                    <a:pt x="57" y="146"/>
                  </a:cubicBezTo>
                  <a:cubicBezTo>
                    <a:pt x="48" y="148"/>
                    <a:pt x="38" y="150"/>
                    <a:pt x="29" y="152"/>
                  </a:cubicBezTo>
                  <a:cubicBezTo>
                    <a:pt x="28" y="152"/>
                    <a:pt x="26" y="153"/>
                    <a:pt x="26" y="153"/>
                  </a:cubicBezTo>
                  <a:cubicBezTo>
                    <a:pt x="18" y="156"/>
                    <a:pt x="11" y="158"/>
                    <a:pt x="4" y="160"/>
                  </a:cubicBezTo>
                  <a:cubicBezTo>
                    <a:pt x="2" y="161"/>
                    <a:pt x="1" y="161"/>
                    <a:pt x="0" y="161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 flipV="1">
              <a:off x="1502224" y="3093009"/>
              <a:ext cx="228600" cy="121919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35" y="1"/>
                </a:cxn>
                <a:cxn ang="0">
                  <a:pos x="27" y="2"/>
                </a:cxn>
                <a:cxn ang="0">
                  <a:pos x="18" y="6"/>
                </a:cxn>
                <a:cxn ang="0">
                  <a:pos x="8" y="9"/>
                </a:cxn>
                <a:cxn ang="0">
                  <a:pos x="6" y="10"/>
                </a:cxn>
                <a:cxn ang="0">
                  <a:pos x="0" y="12"/>
                </a:cxn>
              </a:cxnLst>
              <a:rect l="0" t="0" r="r" b="b"/>
              <a:pathLst>
                <a:path w="56" h="12">
                  <a:moveTo>
                    <a:pt x="56" y="0"/>
                  </a:moveTo>
                  <a:cubicBezTo>
                    <a:pt x="49" y="0"/>
                    <a:pt x="42" y="0"/>
                    <a:pt x="35" y="1"/>
                  </a:cubicBezTo>
                  <a:cubicBezTo>
                    <a:pt x="33" y="1"/>
                    <a:pt x="30" y="1"/>
                    <a:pt x="27" y="2"/>
                  </a:cubicBezTo>
                  <a:cubicBezTo>
                    <a:pt x="24" y="3"/>
                    <a:pt x="21" y="5"/>
                    <a:pt x="18" y="6"/>
                  </a:cubicBezTo>
                  <a:cubicBezTo>
                    <a:pt x="15" y="7"/>
                    <a:pt x="11" y="8"/>
                    <a:pt x="8" y="9"/>
                  </a:cubicBezTo>
                  <a:cubicBezTo>
                    <a:pt x="7" y="9"/>
                    <a:pt x="7" y="9"/>
                    <a:pt x="6" y="10"/>
                  </a:cubicBezTo>
                  <a:cubicBezTo>
                    <a:pt x="4" y="10"/>
                    <a:pt x="2" y="11"/>
                    <a:pt x="0" y="12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438275" y="3300413"/>
              <a:ext cx="14288" cy="193675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2" y="3"/>
                </a:cxn>
                <a:cxn ang="0">
                  <a:pos x="2" y="1"/>
                </a:cxn>
                <a:cxn ang="0">
                  <a:pos x="3" y="86"/>
                </a:cxn>
                <a:cxn ang="0">
                  <a:pos x="7" y="112"/>
                </a:cxn>
                <a:cxn ang="0">
                  <a:pos x="8" y="122"/>
                </a:cxn>
                <a:cxn ang="0">
                  <a:pos x="9" y="122"/>
                </a:cxn>
              </a:cxnLst>
              <a:rect l="0" t="0" r="r" b="b"/>
              <a:pathLst>
                <a:path w="9" h="122">
                  <a:moveTo>
                    <a:pt x="2" y="11"/>
                  </a:moveTo>
                  <a:cubicBezTo>
                    <a:pt x="2" y="7"/>
                    <a:pt x="2" y="6"/>
                    <a:pt x="2" y="3"/>
                  </a:cubicBezTo>
                  <a:cubicBezTo>
                    <a:pt x="2" y="2"/>
                    <a:pt x="2" y="0"/>
                    <a:pt x="2" y="1"/>
                  </a:cubicBezTo>
                  <a:cubicBezTo>
                    <a:pt x="2" y="29"/>
                    <a:pt x="0" y="59"/>
                    <a:pt x="3" y="86"/>
                  </a:cubicBezTo>
                  <a:cubicBezTo>
                    <a:pt x="4" y="95"/>
                    <a:pt x="5" y="103"/>
                    <a:pt x="7" y="112"/>
                  </a:cubicBezTo>
                  <a:cubicBezTo>
                    <a:pt x="7" y="114"/>
                    <a:pt x="7" y="121"/>
                    <a:pt x="8" y="122"/>
                  </a:cubicBezTo>
                  <a:cubicBezTo>
                    <a:pt x="9" y="122"/>
                    <a:pt x="9" y="122"/>
                    <a:pt x="9" y="122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571625" y="3302001"/>
              <a:ext cx="198438" cy="169863"/>
            </a:xfrm>
            <a:custGeom>
              <a:avLst/>
              <a:gdLst/>
              <a:ahLst/>
              <a:cxnLst>
                <a:cxn ang="0">
                  <a:pos x="20" y="25"/>
                </a:cxn>
                <a:cxn ang="0">
                  <a:pos x="15" y="22"/>
                </a:cxn>
                <a:cxn ang="0">
                  <a:pos x="14" y="22"/>
                </a:cxn>
                <a:cxn ang="0">
                  <a:pos x="8" y="33"/>
                </a:cxn>
                <a:cxn ang="0">
                  <a:pos x="4" y="50"/>
                </a:cxn>
                <a:cxn ang="0">
                  <a:pos x="2" y="67"/>
                </a:cxn>
                <a:cxn ang="0">
                  <a:pos x="5" y="90"/>
                </a:cxn>
                <a:cxn ang="0">
                  <a:pos x="18" y="100"/>
                </a:cxn>
                <a:cxn ang="0">
                  <a:pos x="33" y="104"/>
                </a:cxn>
                <a:cxn ang="0">
                  <a:pos x="60" y="105"/>
                </a:cxn>
                <a:cxn ang="0">
                  <a:pos x="88" y="90"/>
                </a:cxn>
                <a:cxn ang="0">
                  <a:pos x="112" y="66"/>
                </a:cxn>
                <a:cxn ang="0">
                  <a:pos x="121" y="48"/>
                </a:cxn>
                <a:cxn ang="0">
                  <a:pos x="124" y="34"/>
                </a:cxn>
                <a:cxn ang="0">
                  <a:pos x="123" y="21"/>
                </a:cxn>
                <a:cxn ang="0">
                  <a:pos x="111" y="9"/>
                </a:cxn>
                <a:cxn ang="0">
                  <a:pos x="98" y="2"/>
                </a:cxn>
                <a:cxn ang="0">
                  <a:pos x="76" y="0"/>
                </a:cxn>
                <a:cxn ang="0">
                  <a:pos x="57" y="2"/>
                </a:cxn>
                <a:cxn ang="0">
                  <a:pos x="37" y="13"/>
                </a:cxn>
                <a:cxn ang="0">
                  <a:pos x="22" y="30"/>
                </a:cxn>
                <a:cxn ang="0">
                  <a:pos x="15" y="40"/>
                </a:cxn>
                <a:cxn ang="0">
                  <a:pos x="8" y="48"/>
                </a:cxn>
                <a:cxn ang="0">
                  <a:pos x="7" y="51"/>
                </a:cxn>
                <a:cxn ang="0">
                  <a:pos x="4" y="64"/>
                </a:cxn>
                <a:cxn ang="0">
                  <a:pos x="1" y="74"/>
                </a:cxn>
                <a:cxn ang="0">
                  <a:pos x="1" y="84"/>
                </a:cxn>
              </a:cxnLst>
              <a:rect l="0" t="0" r="r" b="b"/>
              <a:pathLst>
                <a:path w="125" h="107">
                  <a:moveTo>
                    <a:pt x="20" y="25"/>
                  </a:moveTo>
                  <a:cubicBezTo>
                    <a:pt x="17" y="23"/>
                    <a:pt x="17" y="23"/>
                    <a:pt x="15" y="22"/>
                  </a:cubicBezTo>
                  <a:cubicBezTo>
                    <a:pt x="15" y="22"/>
                    <a:pt x="14" y="22"/>
                    <a:pt x="14" y="22"/>
                  </a:cubicBezTo>
                  <a:cubicBezTo>
                    <a:pt x="12" y="25"/>
                    <a:pt x="10" y="29"/>
                    <a:pt x="8" y="33"/>
                  </a:cubicBezTo>
                  <a:cubicBezTo>
                    <a:pt x="6" y="38"/>
                    <a:pt x="5" y="44"/>
                    <a:pt x="4" y="50"/>
                  </a:cubicBezTo>
                  <a:cubicBezTo>
                    <a:pt x="2" y="56"/>
                    <a:pt x="2" y="61"/>
                    <a:pt x="2" y="67"/>
                  </a:cubicBezTo>
                  <a:cubicBezTo>
                    <a:pt x="2" y="75"/>
                    <a:pt x="0" y="84"/>
                    <a:pt x="5" y="90"/>
                  </a:cubicBezTo>
                  <a:cubicBezTo>
                    <a:pt x="9" y="93"/>
                    <a:pt x="13" y="97"/>
                    <a:pt x="18" y="100"/>
                  </a:cubicBezTo>
                  <a:cubicBezTo>
                    <a:pt x="22" y="102"/>
                    <a:pt x="28" y="103"/>
                    <a:pt x="33" y="104"/>
                  </a:cubicBezTo>
                  <a:cubicBezTo>
                    <a:pt x="41" y="105"/>
                    <a:pt x="52" y="107"/>
                    <a:pt x="60" y="105"/>
                  </a:cubicBezTo>
                  <a:cubicBezTo>
                    <a:pt x="70" y="102"/>
                    <a:pt x="81" y="96"/>
                    <a:pt x="88" y="90"/>
                  </a:cubicBezTo>
                  <a:cubicBezTo>
                    <a:pt x="97" y="82"/>
                    <a:pt x="104" y="75"/>
                    <a:pt x="112" y="66"/>
                  </a:cubicBezTo>
                  <a:cubicBezTo>
                    <a:pt x="116" y="59"/>
                    <a:pt x="119" y="55"/>
                    <a:pt x="121" y="48"/>
                  </a:cubicBezTo>
                  <a:cubicBezTo>
                    <a:pt x="123" y="42"/>
                    <a:pt x="124" y="39"/>
                    <a:pt x="124" y="34"/>
                  </a:cubicBezTo>
                  <a:cubicBezTo>
                    <a:pt x="124" y="30"/>
                    <a:pt x="125" y="24"/>
                    <a:pt x="123" y="21"/>
                  </a:cubicBezTo>
                  <a:cubicBezTo>
                    <a:pt x="120" y="17"/>
                    <a:pt x="115" y="13"/>
                    <a:pt x="111" y="9"/>
                  </a:cubicBezTo>
                  <a:cubicBezTo>
                    <a:pt x="107" y="7"/>
                    <a:pt x="103" y="3"/>
                    <a:pt x="98" y="2"/>
                  </a:cubicBezTo>
                  <a:cubicBezTo>
                    <a:pt x="92" y="0"/>
                    <a:pt x="83" y="1"/>
                    <a:pt x="76" y="0"/>
                  </a:cubicBezTo>
                  <a:cubicBezTo>
                    <a:pt x="69" y="0"/>
                    <a:pt x="62" y="0"/>
                    <a:pt x="57" y="2"/>
                  </a:cubicBezTo>
                  <a:cubicBezTo>
                    <a:pt x="50" y="4"/>
                    <a:pt x="42" y="9"/>
                    <a:pt x="37" y="13"/>
                  </a:cubicBezTo>
                  <a:cubicBezTo>
                    <a:pt x="31" y="18"/>
                    <a:pt x="26" y="23"/>
                    <a:pt x="22" y="30"/>
                  </a:cubicBezTo>
                  <a:cubicBezTo>
                    <a:pt x="20" y="34"/>
                    <a:pt x="17" y="37"/>
                    <a:pt x="15" y="40"/>
                  </a:cubicBezTo>
                  <a:cubicBezTo>
                    <a:pt x="13" y="42"/>
                    <a:pt x="10" y="45"/>
                    <a:pt x="8" y="48"/>
                  </a:cubicBezTo>
                  <a:cubicBezTo>
                    <a:pt x="8" y="49"/>
                    <a:pt x="8" y="50"/>
                    <a:pt x="7" y="51"/>
                  </a:cubicBezTo>
                  <a:cubicBezTo>
                    <a:pt x="5" y="55"/>
                    <a:pt x="4" y="59"/>
                    <a:pt x="4" y="64"/>
                  </a:cubicBezTo>
                  <a:cubicBezTo>
                    <a:pt x="3" y="67"/>
                    <a:pt x="1" y="71"/>
                    <a:pt x="1" y="74"/>
                  </a:cubicBezTo>
                  <a:cubicBezTo>
                    <a:pt x="0" y="77"/>
                    <a:pt x="1" y="81"/>
                    <a:pt x="1" y="84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25493</TotalTime>
  <Words>232</Words>
  <Application>Microsoft Office PowerPoint</Application>
  <PresentationFormat>On-screen Show (16:9)</PresentationFormat>
  <Paragraphs>39</Paragraphs>
  <Slides>11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Courier New</vt:lpstr>
      <vt:lpstr>Wingdings</vt:lpstr>
      <vt:lpstr>Calibri</vt:lpstr>
      <vt:lpstr>Verdana</vt:lpstr>
      <vt:lpstr>Orly's Font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306</cp:revision>
  <dcterms:created xsi:type="dcterms:W3CDTF">2011-06-12T17:04:43Z</dcterms:created>
  <dcterms:modified xsi:type="dcterms:W3CDTF">2015-06-07T11:54:49Z</dcterms:modified>
</cp:coreProperties>
</file>